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906000" cy="6858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622" autoAdjust="0"/>
  </p:normalViewPr>
  <p:slideViewPr>
    <p:cSldViewPr>
      <p:cViewPr>
        <p:scale>
          <a:sx n="75" d="100"/>
          <a:sy n="75" d="100"/>
        </p:scale>
        <p:origin x="-2520" y="-846"/>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4068451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1515898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1632482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148565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1748062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2539435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2109033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4063164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3371281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2887590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B40AEF-28CE-44E0-A732-37C509F6BBB9}" type="datetimeFigureOut">
              <a:rPr lang="en-US" smtClean="0"/>
              <a:pPr/>
              <a:t>03/31/2018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223917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B40AEF-28CE-44E0-A732-37C509F6BBB9}" type="datetimeFigureOut">
              <a:rPr lang="en-US" smtClean="0"/>
              <a:pPr/>
              <a:t>03/31/2018</a:t>
            </a:fld>
            <a:endParaRPr lang="en-US"/>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59C635-2217-4921-8C32-C00BE8996032}" type="slidenum">
              <a:rPr lang="en-US" smtClean="0"/>
              <a:pPr/>
              <a:t>‹#›</a:t>
            </a:fld>
            <a:endParaRPr lang="en-US"/>
          </a:p>
        </p:txBody>
      </p:sp>
    </p:spTree>
    <p:extLst>
      <p:ext uri="{BB962C8B-B14F-4D97-AF65-F5344CB8AC3E}">
        <p14:creationId xmlns:p14="http://schemas.microsoft.com/office/powerpoint/2010/main" xmlns="" val="1885989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07634" y="138112"/>
            <a:ext cx="1525966" cy="1081088"/>
          </a:xfrm>
          <a:prstGeom prst="rect">
            <a:avLst/>
          </a:prstGeom>
        </p:spPr>
      </p:pic>
      <p:sp>
        <p:nvSpPr>
          <p:cNvPr id="5" name="Rectangle 4"/>
          <p:cNvSpPr/>
          <p:nvPr/>
        </p:nvSpPr>
        <p:spPr>
          <a:xfrm>
            <a:off x="5162548" y="762000"/>
            <a:ext cx="1568450" cy="595312"/>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smtClean="0">
                <a:solidFill>
                  <a:schemeClr val="tx1"/>
                </a:solidFill>
              </a:rPr>
              <a:t>Bục Giáo viên</a:t>
            </a:r>
            <a:endParaRPr lang="en-US" sz="1300">
              <a:solidFill>
                <a:schemeClr val="tx1"/>
              </a:solidFill>
            </a:endParaRPr>
          </a:p>
        </p:txBody>
      </p:sp>
      <p:sp>
        <p:nvSpPr>
          <p:cNvPr id="6" name="Rounded Rectangle 5"/>
          <p:cNvSpPr/>
          <p:nvPr/>
        </p:nvSpPr>
        <p:spPr>
          <a:xfrm>
            <a:off x="3416547" y="762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429000" y="561201"/>
            <a:ext cx="274434" cy="276999"/>
          </a:xfrm>
          <a:prstGeom prst="rect">
            <a:avLst/>
          </a:prstGeom>
          <a:noFill/>
        </p:spPr>
        <p:txBody>
          <a:bodyPr wrap="none" rtlCol="0">
            <a:spAutoFit/>
          </a:bodyPr>
          <a:lstStyle/>
          <a:p>
            <a:r>
              <a:rPr lang="en-US" sz="1200" smtClean="0"/>
              <a:t>A</a:t>
            </a:r>
            <a:endParaRPr lang="en-US" sz="1200"/>
          </a:p>
        </p:txBody>
      </p:sp>
      <p:sp>
        <p:nvSpPr>
          <p:cNvPr id="24" name="Rounded Rectangle 23"/>
          <p:cNvSpPr/>
          <p:nvPr/>
        </p:nvSpPr>
        <p:spPr>
          <a:xfrm>
            <a:off x="4188472" y="762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4196142" y="547300"/>
            <a:ext cx="268022" cy="276999"/>
          </a:xfrm>
          <a:prstGeom prst="rect">
            <a:avLst/>
          </a:prstGeom>
          <a:noFill/>
        </p:spPr>
        <p:txBody>
          <a:bodyPr wrap="none" rtlCol="0">
            <a:spAutoFit/>
          </a:bodyPr>
          <a:lstStyle/>
          <a:p>
            <a:r>
              <a:rPr lang="en-US" sz="1200"/>
              <a:t>B</a:t>
            </a:r>
          </a:p>
        </p:txBody>
      </p:sp>
      <p:sp>
        <p:nvSpPr>
          <p:cNvPr id="26" name="Rounded Rectangle 25"/>
          <p:cNvSpPr/>
          <p:nvPr/>
        </p:nvSpPr>
        <p:spPr>
          <a:xfrm>
            <a:off x="7399744" y="762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7414377" y="547688"/>
            <a:ext cx="266420" cy="276999"/>
          </a:xfrm>
          <a:prstGeom prst="rect">
            <a:avLst/>
          </a:prstGeom>
          <a:noFill/>
        </p:spPr>
        <p:txBody>
          <a:bodyPr wrap="none" rtlCol="0">
            <a:spAutoFit/>
          </a:bodyPr>
          <a:lstStyle/>
          <a:p>
            <a:r>
              <a:rPr lang="en-US" sz="1200"/>
              <a:t>C</a:t>
            </a:r>
          </a:p>
        </p:txBody>
      </p:sp>
      <p:sp>
        <p:nvSpPr>
          <p:cNvPr id="28" name="Rounded Rectangle 27"/>
          <p:cNvSpPr/>
          <p:nvPr/>
        </p:nvSpPr>
        <p:spPr>
          <a:xfrm>
            <a:off x="8201375" y="762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8212364" y="561588"/>
            <a:ext cx="279244" cy="276999"/>
          </a:xfrm>
          <a:prstGeom prst="rect">
            <a:avLst/>
          </a:prstGeom>
          <a:noFill/>
        </p:spPr>
        <p:txBody>
          <a:bodyPr wrap="none" rtlCol="0">
            <a:spAutoFit/>
          </a:bodyPr>
          <a:lstStyle/>
          <a:p>
            <a:r>
              <a:rPr lang="en-US" sz="1200" smtClean="0"/>
              <a:t>D</a:t>
            </a:r>
            <a:endParaRPr lang="en-US" sz="1200"/>
          </a:p>
        </p:txBody>
      </p:sp>
      <p:sp>
        <p:nvSpPr>
          <p:cNvPr id="30" name="Rounded Rectangle 29"/>
          <p:cNvSpPr/>
          <p:nvPr/>
        </p:nvSpPr>
        <p:spPr>
          <a:xfrm>
            <a:off x="8989072" y="762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9000061" y="561588"/>
            <a:ext cx="260008" cy="276999"/>
          </a:xfrm>
          <a:prstGeom prst="rect">
            <a:avLst/>
          </a:prstGeom>
          <a:noFill/>
        </p:spPr>
        <p:txBody>
          <a:bodyPr wrap="none" rtlCol="0">
            <a:spAutoFit/>
          </a:bodyPr>
          <a:lstStyle/>
          <a:p>
            <a:r>
              <a:rPr lang="en-US" sz="1200" smtClean="0"/>
              <a:t>E</a:t>
            </a:r>
            <a:endParaRPr lang="en-US" sz="1200"/>
          </a:p>
        </p:txBody>
      </p:sp>
      <p:sp>
        <p:nvSpPr>
          <p:cNvPr id="32" name="Rounded Rectangle 31"/>
          <p:cNvSpPr/>
          <p:nvPr/>
        </p:nvSpPr>
        <p:spPr>
          <a:xfrm>
            <a:off x="6996834" y="1524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7008148" y="1295400"/>
            <a:ext cx="263214" cy="276999"/>
          </a:xfrm>
          <a:prstGeom prst="rect">
            <a:avLst/>
          </a:prstGeom>
          <a:noFill/>
        </p:spPr>
        <p:txBody>
          <a:bodyPr wrap="none" rtlCol="0">
            <a:spAutoFit/>
          </a:bodyPr>
          <a:lstStyle/>
          <a:p>
            <a:r>
              <a:rPr lang="en-US" sz="1200" smtClean="0"/>
              <a:t>6</a:t>
            </a:r>
            <a:endParaRPr lang="en-US" sz="1200"/>
          </a:p>
        </p:txBody>
      </p:sp>
      <p:sp>
        <p:nvSpPr>
          <p:cNvPr id="34" name="Rounded Rectangle 33"/>
          <p:cNvSpPr/>
          <p:nvPr/>
        </p:nvSpPr>
        <p:spPr>
          <a:xfrm>
            <a:off x="7772400" y="1524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806135" y="1309300"/>
            <a:ext cx="263214" cy="276999"/>
          </a:xfrm>
          <a:prstGeom prst="rect">
            <a:avLst/>
          </a:prstGeom>
          <a:noFill/>
        </p:spPr>
        <p:txBody>
          <a:bodyPr wrap="none" rtlCol="0">
            <a:spAutoFit/>
          </a:bodyPr>
          <a:lstStyle/>
          <a:p>
            <a:r>
              <a:rPr lang="en-US" sz="1200" smtClean="0"/>
              <a:t>7</a:t>
            </a:r>
            <a:endParaRPr lang="en-US" sz="1200"/>
          </a:p>
        </p:txBody>
      </p:sp>
      <p:sp>
        <p:nvSpPr>
          <p:cNvPr id="36" name="Rounded Rectangle 35"/>
          <p:cNvSpPr/>
          <p:nvPr/>
        </p:nvSpPr>
        <p:spPr>
          <a:xfrm>
            <a:off x="8560097" y="1524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8593832" y="1309300"/>
            <a:ext cx="263214" cy="276999"/>
          </a:xfrm>
          <a:prstGeom prst="rect">
            <a:avLst/>
          </a:prstGeom>
          <a:noFill/>
        </p:spPr>
        <p:txBody>
          <a:bodyPr wrap="none" rtlCol="0">
            <a:spAutoFit/>
          </a:bodyPr>
          <a:lstStyle/>
          <a:p>
            <a:r>
              <a:rPr lang="en-US" sz="1200" smtClean="0"/>
              <a:t>8</a:t>
            </a:r>
            <a:endParaRPr lang="en-US" sz="1200"/>
          </a:p>
        </p:txBody>
      </p:sp>
      <p:sp>
        <p:nvSpPr>
          <p:cNvPr id="38" name="Rounded Rectangle 37"/>
          <p:cNvSpPr/>
          <p:nvPr/>
        </p:nvSpPr>
        <p:spPr>
          <a:xfrm>
            <a:off x="4608569" y="1524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4619883" y="1295400"/>
            <a:ext cx="263214" cy="276999"/>
          </a:xfrm>
          <a:prstGeom prst="rect">
            <a:avLst/>
          </a:prstGeom>
          <a:noFill/>
        </p:spPr>
        <p:txBody>
          <a:bodyPr wrap="none" rtlCol="0">
            <a:spAutoFit/>
          </a:bodyPr>
          <a:lstStyle/>
          <a:p>
            <a:r>
              <a:rPr lang="en-US" sz="1200" smtClean="0"/>
              <a:t>3</a:t>
            </a:r>
            <a:endParaRPr lang="en-US" sz="1200"/>
          </a:p>
        </p:txBody>
      </p:sp>
      <p:sp>
        <p:nvSpPr>
          <p:cNvPr id="40" name="Rounded Rectangle 39"/>
          <p:cNvSpPr/>
          <p:nvPr/>
        </p:nvSpPr>
        <p:spPr>
          <a:xfrm>
            <a:off x="5458175" y="1524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5465845" y="1309300"/>
            <a:ext cx="263214" cy="276999"/>
          </a:xfrm>
          <a:prstGeom prst="rect">
            <a:avLst/>
          </a:prstGeom>
          <a:noFill/>
        </p:spPr>
        <p:txBody>
          <a:bodyPr wrap="none" rtlCol="0">
            <a:spAutoFit/>
          </a:bodyPr>
          <a:lstStyle/>
          <a:p>
            <a:r>
              <a:rPr lang="en-US" sz="1200" smtClean="0"/>
              <a:t>4</a:t>
            </a:r>
            <a:endParaRPr lang="en-US" sz="1200"/>
          </a:p>
        </p:txBody>
      </p:sp>
      <p:sp>
        <p:nvSpPr>
          <p:cNvPr id="42" name="Rounded Rectangle 41"/>
          <p:cNvSpPr/>
          <p:nvPr/>
        </p:nvSpPr>
        <p:spPr>
          <a:xfrm>
            <a:off x="6245872" y="1524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6253542" y="1309300"/>
            <a:ext cx="263214" cy="276999"/>
          </a:xfrm>
          <a:prstGeom prst="rect">
            <a:avLst/>
          </a:prstGeom>
          <a:noFill/>
        </p:spPr>
        <p:txBody>
          <a:bodyPr wrap="none" rtlCol="0">
            <a:spAutoFit/>
          </a:bodyPr>
          <a:lstStyle/>
          <a:p>
            <a:r>
              <a:rPr lang="en-US" sz="1200" smtClean="0"/>
              <a:t>5</a:t>
            </a:r>
            <a:endParaRPr lang="en-US" sz="1200"/>
          </a:p>
        </p:txBody>
      </p:sp>
      <p:sp>
        <p:nvSpPr>
          <p:cNvPr id="44" name="Rounded Rectangle 43"/>
          <p:cNvSpPr/>
          <p:nvPr/>
        </p:nvSpPr>
        <p:spPr>
          <a:xfrm>
            <a:off x="2964403" y="1524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2975717" y="1295400"/>
            <a:ext cx="263214" cy="276999"/>
          </a:xfrm>
          <a:prstGeom prst="rect">
            <a:avLst/>
          </a:prstGeom>
          <a:noFill/>
        </p:spPr>
        <p:txBody>
          <a:bodyPr wrap="none" rtlCol="0">
            <a:spAutoFit/>
          </a:bodyPr>
          <a:lstStyle/>
          <a:p>
            <a:r>
              <a:rPr lang="en-US" sz="1200"/>
              <a:t>1</a:t>
            </a:r>
          </a:p>
        </p:txBody>
      </p:sp>
      <p:sp>
        <p:nvSpPr>
          <p:cNvPr id="46" name="Rounded Rectangle 45"/>
          <p:cNvSpPr/>
          <p:nvPr/>
        </p:nvSpPr>
        <p:spPr>
          <a:xfrm>
            <a:off x="3814009" y="1524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3821679" y="1309300"/>
            <a:ext cx="263214" cy="276999"/>
          </a:xfrm>
          <a:prstGeom prst="rect">
            <a:avLst/>
          </a:prstGeom>
          <a:noFill/>
        </p:spPr>
        <p:txBody>
          <a:bodyPr wrap="none" rtlCol="0">
            <a:spAutoFit/>
          </a:bodyPr>
          <a:lstStyle/>
          <a:p>
            <a:r>
              <a:rPr lang="en-US" sz="1200" smtClean="0"/>
              <a:t>2</a:t>
            </a:r>
            <a:endParaRPr lang="en-US" sz="1200"/>
          </a:p>
        </p:txBody>
      </p:sp>
      <p:sp>
        <p:nvSpPr>
          <p:cNvPr id="48" name="Rounded Rectangle 47"/>
          <p:cNvSpPr/>
          <p:nvPr/>
        </p:nvSpPr>
        <p:spPr>
          <a:xfrm>
            <a:off x="7406093" y="2286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7406093" y="2057400"/>
            <a:ext cx="341760" cy="276999"/>
          </a:xfrm>
          <a:prstGeom prst="rect">
            <a:avLst/>
          </a:prstGeom>
          <a:noFill/>
        </p:spPr>
        <p:txBody>
          <a:bodyPr wrap="none" rtlCol="0">
            <a:spAutoFit/>
          </a:bodyPr>
          <a:lstStyle/>
          <a:p>
            <a:r>
              <a:rPr lang="en-US" sz="1200" smtClean="0"/>
              <a:t>10</a:t>
            </a:r>
            <a:endParaRPr lang="en-US" sz="1200"/>
          </a:p>
        </p:txBody>
      </p:sp>
      <p:sp>
        <p:nvSpPr>
          <p:cNvPr id="50" name="Rounded Rectangle 49"/>
          <p:cNvSpPr/>
          <p:nvPr/>
        </p:nvSpPr>
        <p:spPr>
          <a:xfrm>
            <a:off x="8181659" y="2286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8204080" y="2071300"/>
            <a:ext cx="268022" cy="276999"/>
          </a:xfrm>
          <a:prstGeom prst="rect">
            <a:avLst/>
          </a:prstGeom>
          <a:noFill/>
        </p:spPr>
        <p:txBody>
          <a:bodyPr wrap="none" rtlCol="0">
            <a:spAutoFit/>
          </a:bodyPr>
          <a:lstStyle/>
          <a:p>
            <a:r>
              <a:rPr lang="en-US" sz="1200" smtClean="0"/>
              <a:t>9</a:t>
            </a:r>
            <a:endParaRPr lang="en-US" sz="1200"/>
          </a:p>
        </p:txBody>
      </p:sp>
      <p:sp>
        <p:nvSpPr>
          <p:cNvPr id="54" name="Rounded Rectangle 53"/>
          <p:cNvSpPr/>
          <p:nvPr/>
        </p:nvSpPr>
        <p:spPr>
          <a:xfrm>
            <a:off x="5017828" y="2286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5017828" y="2057400"/>
            <a:ext cx="341760" cy="276999"/>
          </a:xfrm>
          <a:prstGeom prst="rect">
            <a:avLst/>
          </a:prstGeom>
          <a:noFill/>
        </p:spPr>
        <p:txBody>
          <a:bodyPr wrap="none" rtlCol="0">
            <a:spAutoFit/>
          </a:bodyPr>
          <a:lstStyle/>
          <a:p>
            <a:r>
              <a:rPr lang="en-US" sz="1200" smtClean="0"/>
              <a:t>13</a:t>
            </a:r>
            <a:endParaRPr lang="en-US" sz="1200"/>
          </a:p>
        </p:txBody>
      </p:sp>
      <p:sp>
        <p:nvSpPr>
          <p:cNvPr id="56" name="Rounded Rectangle 55"/>
          <p:cNvSpPr/>
          <p:nvPr/>
        </p:nvSpPr>
        <p:spPr>
          <a:xfrm>
            <a:off x="5867434" y="2286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a:off x="5863790" y="2071300"/>
            <a:ext cx="341760" cy="276999"/>
          </a:xfrm>
          <a:prstGeom prst="rect">
            <a:avLst/>
          </a:prstGeom>
          <a:noFill/>
        </p:spPr>
        <p:txBody>
          <a:bodyPr wrap="none" rtlCol="0">
            <a:spAutoFit/>
          </a:bodyPr>
          <a:lstStyle/>
          <a:p>
            <a:r>
              <a:rPr lang="en-US" sz="1200" smtClean="0"/>
              <a:t>12</a:t>
            </a:r>
            <a:endParaRPr lang="en-US" sz="1200"/>
          </a:p>
        </p:txBody>
      </p:sp>
      <p:sp>
        <p:nvSpPr>
          <p:cNvPr id="58" name="Rounded Rectangle 57"/>
          <p:cNvSpPr/>
          <p:nvPr/>
        </p:nvSpPr>
        <p:spPr>
          <a:xfrm>
            <a:off x="6655131" y="2286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6651487" y="2071300"/>
            <a:ext cx="341760" cy="276999"/>
          </a:xfrm>
          <a:prstGeom prst="rect">
            <a:avLst/>
          </a:prstGeom>
          <a:noFill/>
        </p:spPr>
        <p:txBody>
          <a:bodyPr wrap="none" rtlCol="0">
            <a:spAutoFit/>
          </a:bodyPr>
          <a:lstStyle/>
          <a:p>
            <a:r>
              <a:rPr lang="en-US" sz="1200" smtClean="0"/>
              <a:t>11</a:t>
            </a:r>
            <a:endParaRPr lang="en-US" sz="1200"/>
          </a:p>
        </p:txBody>
      </p:sp>
      <p:sp>
        <p:nvSpPr>
          <p:cNvPr id="60" name="Rounded Rectangle 59"/>
          <p:cNvSpPr/>
          <p:nvPr/>
        </p:nvSpPr>
        <p:spPr>
          <a:xfrm>
            <a:off x="3373662" y="2286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3373662" y="2057400"/>
            <a:ext cx="341760" cy="276999"/>
          </a:xfrm>
          <a:prstGeom prst="rect">
            <a:avLst/>
          </a:prstGeom>
          <a:noFill/>
        </p:spPr>
        <p:txBody>
          <a:bodyPr wrap="none" rtlCol="0">
            <a:spAutoFit/>
          </a:bodyPr>
          <a:lstStyle/>
          <a:p>
            <a:r>
              <a:rPr lang="en-US" sz="1200" smtClean="0"/>
              <a:t>15</a:t>
            </a:r>
            <a:endParaRPr lang="en-US" sz="1200"/>
          </a:p>
        </p:txBody>
      </p:sp>
      <p:sp>
        <p:nvSpPr>
          <p:cNvPr id="62" name="Rounded Rectangle 61"/>
          <p:cNvSpPr/>
          <p:nvPr/>
        </p:nvSpPr>
        <p:spPr>
          <a:xfrm>
            <a:off x="4223268" y="22860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4219624" y="2071300"/>
            <a:ext cx="341760" cy="276999"/>
          </a:xfrm>
          <a:prstGeom prst="rect">
            <a:avLst/>
          </a:prstGeom>
          <a:noFill/>
        </p:spPr>
        <p:txBody>
          <a:bodyPr wrap="none" rtlCol="0">
            <a:spAutoFit/>
          </a:bodyPr>
          <a:lstStyle/>
          <a:p>
            <a:r>
              <a:rPr lang="en-US" sz="1200" smtClean="0"/>
              <a:t>14</a:t>
            </a:r>
            <a:endParaRPr lang="en-US" sz="1200"/>
          </a:p>
        </p:txBody>
      </p:sp>
      <p:sp>
        <p:nvSpPr>
          <p:cNvPr id="64" name="Rounded Rectangle 63"/>
          <p:cNvSpPr/>
          <p:nvPr/>
        </p:nvSpPr>
        <p:spPr>
          <a:xfrm>
            <a:off x="2590800" y="2292387"/>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p:nvSpPr>
        <p:spPr>
          <a:xfrm>
            <a:off x="2590800" y="2063787"/>
            <a:ext cx="341760" cy="276999"/>
          </a:xfrm>
          <a:prstGeom prst="rect">
            <a:avLst/>
          </a:prstGeom>
          <a:noFill/>
        </p:spPr>
        <p:txBody>
          <a:bodyPr wrap="none" rtlCol="0">
            <a:spAutoFit/>
          </a:bodyPr>
          <a:lstStyle/>
          <a:p>
            <a:r>
              <a:rPr lang="en-US" sz="1200" smtClean="0"/>
              <a:t>16</a:t>
            </a:r>
            <a:endParaRPr lang="en-US" sz="1200"/>
          </a:p>
        </p:txBody>
      </p:sp>
      <p:sp>
        <p:nvSpPr>
          <p:cNvPr id="66" name="Rounded Rectangle 65"/>
          <p:cNvSpPr/>
          <p:nvPr/>
        </p:nvSpPr>
        <p:spPr>
          <a:xfrm>
            <a:off x="7030569" y="3041613"/>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p:cNvSpPr txBox="1"/>
          <p:nvPr/>
        </p:nvSpPr>
        <p:spPr>
          <a:xfrm>
            <a:off x="7041883" y="2819400"/>
            <a:ext cx="341760" cy="276999"/>
          </a:xfrm>
          <a:prstGeom prst="rect">
            <a:avLst/>
          </a:prstGeom>
          <a:noFill/>
        </p:spPr>
        <p:txBody>
          <a:bodyPr wrap="none" rtlCol="0">
            <a:spAutoFit/>
          </a:bodyPr>
          <a:lstStyle/>
          <a:p>
            <a:r>
              <a:rPr lang="en-US" sz="1200" smtClean="0"/>
              <a:t>23</a:t>
            </a:r>
            <a:endParaRPr lang="en-US" sz="1200"/>
          </a:p>
        </p:txBody>
      </p:sp>
      <p:sp>
        <p:nvSpPr>
          <p:cNvPr id="68" name="Rounded Rectangle 67"/>
          <p:cNvSpPr/>
          <p:nvPr/>
        </p:nvSpPr>
        <p:spPr>
          <a:xfrm>
            <a:off x="7806135" y="3041613"/>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p:cNvSpPr txBox="1"/>
          <p:nvPr/>
        </p:nvSpPr>
        <p:spPr>
          <a:xfrm>
            <a:off x="7839870" y="2833300"/>
            <a:ext cx="341760" cy="276999"/>
          </a:xfrm>
          <a:prstGeom prst="rect">
            <a:avLst/>
          </a:prstGeom>
          <a:noFill/>
        </p:spPr>
        <p:txBody>
          <a:bodyPr wrap="none" rtlCol="0">
            <a:spAutoFit/>
          </a:bodyPr>
          <a:lstStyle/>
          <a:p>
            <a:r>
              <a:rPr lang="en-US" sz="1200" smtClean="0"/>
              <a:t>24</a:t>
            </a:r>
            <a:endParaRPr lang="en-US" sz="1200"/>
          </a:p>
        </p:txBody>
      </p:sp>
      <p:sp>
        <p:nvSpPr>
          <p:cNvPr id="70" name="Rounded Rectangle 69"/>
          <p:cNvSpPr/>
          <p:nvPr/>
        </p:nvSpPr>
        <p:spPr>
          <a:xfrm>
            <a:off x="8593832" y="3041613"/>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p:cNvSpPr txBox="1"/>
          <p:nvPr/>
        </p:nvSpPr>
        <p:spPr>
          <a:xfrm>
            <a:off x="8627567" y="2833300"/>
            <a:ext cx="341760" cy="276999"/>
          </a:xfrm>
          <a:prstGeom prst="rect">
            <a:avLst/>
          </a:prstGeom>
          <a:noFill/>
        </p:spPr>
        <p:txBody>
          <a:bodyPr wrap="none" rtlCol="0">
            <a:spAutoFit/>
          </a:bodyPr>
          <a:lstStyle/>
          <a:p>
            <a:r>
              <a:rPr lang="en-US" sz="1200" smtClean="0"/>
              <a:t>25</a:t>
            </a:r>
            <a:endParaRPr lang="en-US" sz="1200"/>
          </a:p>
        </p:txBody>
      </p:sp>
      <p:sp>
        <p:nvSpPr>
          <p:cNvPr id="72" name="Rounded Rectangle 71"/>
          <p:cNvSpPr/>
          <p:nvPr/>
        </p:nvSpPr>
        <p:spPr>
          <a:xfrm>
            <a:off x="4642304" y="3041613"/>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p:cNvSpPr txBox="1"/>
          <p:nvPr/>
        </p:nvSpPr>
        <p:spPr>
          <a:xfrm>
            <a:off x="4653618" y="2819400"/>
            <a:ext cx="341760" cy="276999"/>
          </a:xfrm>
          <a:prstGeom prst="rect">
            <a:avLst/>
          </a:prstGeom>
          <a:noFill/>
        </p:spPr>
        <p:txBody>
          <a:bodyPr wrap="none" rtlCol="0">
            <a:spAutoFit/>
          </a:bodyPr>
          <a:lstStyle/>
          <a:p>
            <a:r>
              <a:rPr lang="en-US" sz="1200" smtClean="0"/>
              <a:t>20</a:t>
            </a:r>
            <a:endParaRPr lang="en-US" sz="1200"/>
          </a:p>
        </p:txBody>
      </p:sp>
      <p:sp>
        <p:nvSpPr>
          <p:cNvPr id="74" name="Rounded Rectangle 73"/>
          <p:cNvSpPr/>
          <p:nvPr/>
        </p:nvSpPr>
        <p:spPr>
          <a:xfrm>
            <a:off x="5491910" y="3041613"/>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TextBox 74"/>
          <p:cNvSpPr txBox="1"/>
          <p:nvPr/>
        </p:nvSpPr>
        <p:spPr>
          <a:xfrm>
            <a:off x="5499580" y="2833300"/>
            <a:ext cx="341760" cy="276999"/>
          </a:xfrm>
          <a:prstGeom prst="rect">
            <a:avLst/>
          </a:prstGeom>
          <a:noFill/>
        </p:spPr>
        <p:txBody>
          <a:bodyPr wrap="none" rtlCol="0">
            <a:spAutoFit/>
          </a:bodyPr>
          <a:lstStyle/>
          <a:p>
            <a:r>
              <a:rPr lang="en-US" sz="1200" smtClean="0"/>
              <a:t>21</a:t>
            </a:r>
            <a:endParaRPr lang="en-US" sz="1200"/>
          </a:p>
        </p:txBody>
      </p:sp>
      <p:sp>
        <p:nvSpPr>
          <p:cNvPr id="76" name="Rounded Rectangle 75"/>
          <p:cNvSpPr/>
          <p:nvPr/>
        </p:nvSpPr>
        <p:spPr>
          <a:xfrm>
            <a:off x="6279607" y="3041613"/>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p:cNvSpPr txBox="1"/>
          <p:nvPr/>
        </p:nvSpPr>
        <p:spPr>
          <a:xfrm>
            <a:off x="6287277" y="2833300"/>
            <a:ext cx="341760" cy="276999"/>
          </a:xfrm>
          <a:prstGeom prst="rect">
            <a:avLst/>
          </a:prstGeom>
          <a:noFill/>
        </p:spPr>
        <p:txBody>
          <a:bodyPr wrap="none" rtlCol="0">
            <a:spAutoFit/>
          </a:bodyPr>
          <a:lstStyle/>
          <a:p>
            <a:r>
              <a:rPr lang="en-US" sz="1200" smtClean="0"/>
              <a:t>22</a:t>
            </a:r>
            <a:endParaRPr lang="en-US" sz="1200"/>
          </a:p>
        </p:txBody>
      </p:sp>
      <p:sp>
        <p:nvSpPr>
          <p:cNvPr id="78" name="Rounded Rectangle 77"/>
          <p:cNvSpPr/>
          <p:nvPr/>
        </p:nvSpPr>
        <p:spPr>
          <a:xfrm>
            <a:off x="2998138" y="3041613"/>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p:cNvSpPr txBox="1"/>
          <p:nvPr/>
        </p:nvSpPr>
        <p:spPr>
          <a:xfrm>
            <a:off x="3009452" y="2819400"/>
            <a:ext cx="341760" cy="276999"/>
          </a:xfrm>
          <a:prstGeom prst="rect">
            <a:avLst/>
          </a:prstGeom>
          <a:noFill/>
        </p:spPr>
        <p:txBody>
          <a:bodyPr wrap="none" rtlCol="0">
            <a:spAutoFit/>
          </a:bodyPr>
          <a:lstStyle/>
          <a:p>
            <a:r>
              <a:rPr lang="en-US" sz="1200" smtClean="0"/>
              <a:t>18</a:t>
            </a:r>
            <a:endParaRPr lang="en-US" sz="1200"/>
          </a:p>
        </p:txBody>
      </p:sp>
      <p:sp>
        <p:nvSpPr>
          <p:cNvPr id="80" name="Rounded Rectangle 79"/>
          <p:cNvSpPr/>
          <p:nvPr/>
        </p:nvSpPr>
        <p:spPr>
          <a:xfrm>
            <a:off x="3847744" y="3041613"/>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p:cNvSpPr txBox="1"/>
          <p:nvPr/>
        </p:nvSpPr>
        <p:spPr>
          <a:xfrm>
            <a:off x="3855414" y="2833300"/>
            <a:ext cx="341760" cy="276999"/>
          </a:xfrm>
          <a:prstGeom prst="rect">
            <a:avLst/>
          </a:prstGeom>
          <a:noFill/>
        </p:spPr>
        <p:txBody>
          <a:bodyPr wrap="none" rtlCol="0">
            <a:spAutoFit/>
          </a:bodyPr>
          <a:lstStyle/>
          <a:p>
            <a:r>
              <a:rPr lang="en-US" sz="1200" smtClean="0"/>
              <a:t>19</a:t>
            </a:r>
            <a:endParaRPr lang="en-US" sz="1200"/>
          </a:p>
        </p:txBody>
      </p:sp>
      <p:sp>
        <p:nvSpPr>
          <p:cNvPr id="84" name="Rounded Rectangle 83"/>
          <p:cNvSpPr/>
          <p:nvPr/>
        </p:nvSpPr>
        <p:spPr>
          <a:xfrm>
            <a:off x="7442051" y="3872299"/>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p:cNvSpPr txBox="1"/>
          <p:nvPr/>
        </p:nvSpPr>
        <p:spPr>
          <a:xfrm>
            <a:off x="7453365" y="3657600"/>
            <a:ext cx="341760" cy="276999"/>
          </a:xfrm>
          <a:prstGeom prst="rect">
            <a:avLst/>
          </a:prstGeom>
          <a:noFill/>
        </p:spPr>
        <p:txBody>
          <a:bodyPr wrap="none" rtlCol="0">
            <a:spAutoFit/>
          </a:bodyPr>
          <a:lstStyle/>
          <a:p>
            <a:r>
              <a:rPr lang="en-US" sz="1200" smtClean="0"/>
              <a:t>27</a:t>
            </a:r>
            <a:endParaRPr lang="en-US" sz="1200"/>
          </a:p>
        </p:txBody>
      </p:sp>
      <p:sp>
        <p:nvSpPr>
          <p:cNvPr id="86" name="Rounded Rectangle 85"/>
          <p:cNvSpPr/>
          <p:nvPr/>
        </p:nvSpPr>
        <p:spPr>
          <a:xfrm>
            <a:off x="8217617" y="3872299"/>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TextBox 86"/>
          <p:cNvSpPr txBox="1"/>
          <p:nvPr/>
        </p:nvSpPr>
        <p:spPr>
          <a:xfrm>
            <a:off x="8251352" y="3671500"/>
            <a:ext cx="341760" cy="276999"/>
          </a:xfrm>
          <a:prstGeom prst="rect">
            <a:avLst/>
          </a:prstGeom>
          <a:noFill/>
        </p:spPr>
        <p:txBody>
          <a:bodyPr wrap="none" rtlCol="0">
            <a:spAutoFit/>
          </a:bodyPr>
          <a:lstStyle/>
          <a:p>
            <a:r>
              <a:rPr lang="en-US" sz="1200" smtClean="0"/>
              <a:t>26</a:t>
            </a:r>
            <a:endParaRPr lang="en-US" sz="1200"/>
          </a:p>
        </p:txBody>
      </p:sp>
      <p:sp>
        <p:nvSpPr>
          <p:cNvPr id="90" name="Rounded Rectangle 89"/>
          <p:cNvSpPr/>
          <p:nvPr/>
        </p:nvSpPr>
        <p:spPr>
          <a:xfrm>
            <a:off x="5053786" y="3872299"/>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90"/>
          <p:cNvSpPr txBox="1"/>
          <p:nvPr/>
        </p:nvSpPr>
        <p:spPr>
          <a:xfrm>
            <a:off x="5065100" y="3657600"/>
            <a:ext cx="341760" cy="276999"/>
          </a:xfrm>
          <a:prstGeom prst="rect">
            <a:avLst/>
          </a:prstGeom>
          <a:noFill/>
        </p:spPr>
        <p:txBody>
          <a:bodyPr wrap="none" rtlCol="0">
            <a:spAutoFit/>
          </a:bodyPr>
          <a:lstStyle/>
          <a:p>
            <a:r>
              <a:rPr lang="en-US" sz="1200" smtClean="0"/>
              <a:t>29</a:t>
            </a:r>
            <a:endParaRPr lang="en-US" sz="1200"/>
          </a:p>
        </p:txBody>
      </p:sp>
      <p:sp>
        <p:nvSpPr>
          <p:cNvPr id="94" name="Rounded Rectangle 93"/>
          <p:cNvSpPr/>
          <p:nvPr/>
        </p:nvSpPr>
        <p:spPr>
          <a:xfrm>
            <a:off x="6691089" y="3872299"/>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p:cNvSpPr txBox="1"/>
          <p:nvPr/>
        </p:nvSpPr>
        <p:spPr>
          <a:xfrm>
            <a:off x="6698759" y="3671500"/>
            <a:ext cx="341760" cy="276999"/>
          </a:xfrm>
          <a:prstGeom prst="rect">
            <a:avLst/>
          </a:prstGeom>
          <a:noFill/>
        </p:spPr>
        <p:txBody>
          <a:bodyPr wrap="none" rtlCol="0">
            <a:spAutoFit/>
          </a:bodyPr>
          <a:lstStyle/>
          <a:p>
            <a:r>
              <a:rPr lang="en-US" sz="1200" smtClean="0"/>
              <a:t>28</a:t>
            </a:r>
            <a:endParaRPr lang="en-US" sz="1200"/>
          </a:p>
        </p:txBody>
      </p:sp>
      <p:sp>
        <p:nvSpPr>
          <p:cNvPr id="96" name="Rounded Rectangle 95"/>
          <p:cNvSpPr/>
          <p:nvPr/>
        </p:nvSpPr>
        <p:spPr>
          <a:xfrm>
            <a:off x="3409620" y="3872299"/>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p:cNvSpPr txBox="1"/>
          <p:nvPr/>
        </p:nvSpPr>
        <p:spPr>
          <a:xfrm>
            <a:off x="3420934" y="3657600"/>
            <a:ext cx="341760" cy="276999"/>
          </a:xfrm>
          <a:prstGeom prst="rect">
            <a:avLst/>
          </a:prstGeom>
          <a:noFill/>
        </p:spPr>
        <p:txBody>
          <a:bodyPr wrap="none" rtlCol="0">
            <a:spAutoFit/>
          </a:bodyPr>
          <a:lstStyle/>
          <a:p>
            <a:r>
              <a:rPr lang="en-US" sz="1200" smtClean="0"/>
              <a:t>31</a:t>
            </a:r>
            <a:endParaRPr lang="en-US" sz="1200"/>
          </a:p>
        </p:txBody>
      </p:sp>
      <p:sp>
        <p:nvSpPr>
          <p:cNvPr id="98" name="Rounded Rectangle 97"/>
          <p:cNvSpPr/>
          <p:nvPr/>
        </p:nvSpPr>
        <p:spPr>
          <a:xfrm>
            <a:off x="4259226" y="3872299"/>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extBox 98"/>
          <p:cNvSpPr txBox="1"/>
          <p:nvPr/>
        </p:nvSpPr>
        <p:spPr>
          <a:xfrm>
            <a:off x="4266896" y="3671500"/>
            <a:ext cx="341760" cy="276999"/>
          </a:xfrm>
          <a:prstGeom prst="rect">
            <a:avLst/>
          </a:prstGeom>
          <a:noFill/>
        </p:spPr>
        <p:txBody>
          <a:bodyPr wrap="none" rtlCol="0">
            <a:spAutoFit/>
          </a:bodyPr>
          <a:lstStyle/>
          <a:p>
            <a:r>
              <a:rPr lang="en-US" sz="1200" smtClean="0"/>
              <a:t>30</a:t>
            </a:r>
            <a:endParaRPr lang="en-US" sz="1200"/>
          </a:p>
        </p:txBody>
      </p:sp>
      <p:sp>
        <p:nvSpPr>
          <p:cNvPr id="102" name="Rounded Rectangle 101"/>
          <p:cNvSpPr/>
          <p:nvPr/>
        </p:nvSpPr>
        <p:spPr>
          <a:xfrm>
            <a:off x="7065748" y="46482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TextBox 102"/>
          <p:cNvSpPr txBox="1"/>
          <p:nvPr/>
        </p:nvSpPr>
        <p:spPr>
          <a:xfrm>
            <a:off x="7077062" y="4419600"/>
            <a:ext cx="341760" cy="276999"/>
          </a:xfrm>
          <a:prstGeom prst="rect">
            <a:avLst/>
          </a:prstGeom>
          <a:noFill/>
        </p:spPr>
        <p:txBody>
          <a:bodyPr wrap="none" rtlCol="0">
            <a:spAutoFit/>
          </a:bodyPr>
          <a:lstStyle/>
          <a:p>
            <a:r>
              <a:rPr lang="en-US" sz="1200" smtClean="0"/>
              <a:t>37</a:t>
            </a:r>
            <a:endParaRPr lang="en-US" sz="1200"/>
          </a:p>
        </p:txBody>
      </p:sp>
      <p:sp>
        <p:nvSpPr>
          <p:cNvPr id="104" name="Rounded Rectangle 103"/>
          <p:cNvSpPr/>
          <p:nvPr/>
        </p:nvSpPr>
        <p:spPr>
          <a:xfrm>
            <a:off x="7841314" y="46482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7875049" y="4433500"/>
            <a:ext cx="341760" cy="276999"/>
          </a:xfrm>
          <a:prstGeom prst="rect">
            <a:avLst/>
          </a:prstGeom>
          <a:noFill/>
        </p:spPr>
        <p:txBody>
          <a:bodyPr wrap="none" rtlCol="0">
            <a:spAutoFit/>
          </a:bodyPr>
          <a:lstStyle/>
          <a:p>
            <a:r>
              <a:rPr lang="en-US" sz="1200" smtClean="0"/>
              <a:t>38</a:t>
            </a:r>
            <a:endParaRPr lang="en-US" sz="1200"/>
          </a:p>
        </p:txBody>
      </p:sp>
      <p:sp>
        <p:nvSpPr>
          <p:cNvPr id="106" name="Rounded Rectangle 105"/>
          <p:cNvSpPr/>
          <p:nvPr/>
        </p:nvSpPr>
        <p:spPr>
          <a:xfrm>
            <a:off x="8629011" y="46482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TextBox 106"/>
          <p:cNvSpPr txBox="1"/>
          <p:nvPr/>
        </p:nvSpPr>
        <p:spPr>
          <a:xfrm>
            <a:off x="8662746" y="4433500"/>
            <a:ext cx="341760" cy="276999"/>
          </a:xfrm>
          <a:prstGeom prst="rect">
            <a:avLst/>
          </a:prstGeom>
          <a:noFill/>
        </p:spPr>
        <p:txBody>
          <a:bodyPr wrap="none" rtlCol="0">
            <a:spAutoFit/>
          </a:bodyPr>
          <a:lstStyle/>
          <a:p>
            <a:r>
              <a:rPr lang="en-US" sz="1200" smtClean="0"/>
              <a:t>39</a:t>
            </a:r>
            <a:endParaRPr lang="en-US" sz="1200"/>
          </a:p>
        </p:txBody>
      </p:sp>
      <p:sp>
        <p:nvSpPr>
          <p:cNvPr id="108" name="Rounded Rectangle 107"/>
          <p:cNvSpPr/>
          <p:nvPr/>
        </p:nvSpPr>
        <p:spPr>
          <a:xfrm>
            <a:off x="4677483" y="46482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TextBox 108"/>
          <p:cNvSpPr txBox="1"/>
          <p:nvPr/>
        </p:nvSpPr>
        <p:spPr>
          <a:xfrm>
            <a:off x="4688797" y="4419600"/>
            <a:ext cx="341760" cy="276999"/>
          </a:xfrm>
          <a:prstGeom prst="rect">
            <a:avLst/>
          </a:prstGeom>
          <a:noFill/>
        </p:spPr>
        <p:txBody>
          <a:bodyPr wrap="none" rtlCol="0">
            <a:spAutoFit/>
          </a:bodyPr>
          <a:lstStyle/>
          <a:p>
            <a:r>
              <a:rPr lang="en-US" sz="1200" smtClean="0"/>
              <a:t>35</a:t>
            </a:r>
            <a:endParaRPr lang="en-US" sz="1200"/>
          </a:p>
        </p:txBody>
      </p:sp>
      <p:sp>
        <p:nvSpPr>
          <p:cNvPr id="110" name="Rounded Rectangle 109"/>
          <p:cNvSpPr/>
          <p:nvPr/>
        </p:nvSpPr>
        <p:spPr>
          <a:xfrm>
            <a:off x="5527089" y="46482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TextBox 110"/>
          <p:cNvSpPr txBox="1"/>
          <p:nvPr/>
        </p:nvSpPr>
        <p:spPr>
          <a:xfrm>
            <a:off x="5534759" y="4433500"/>
            <a:ext cx="341760" cy="276999"/>
          </a:xfrm>
          <a:prstGeom prst="rect">
            <a:avLst/>
          </a:prstGeom>
          <a:noFill/>
        </p:spPr>
        <p:txBody>
          <a:bodyPr wrap="none" rtlCol="0">
            <a:spAutoFit/>
          </a:bodyPr>
          <a:lstStyle/>
          <a:p>
            <a:r>
              <a:rPr lang="en-US" sz="1200" smtClean="0"/>
              <a:t>36</a:t>
            </a:r>
            <a:endParaRPr lang="en-US" sz="1200"/>
          </a:p>
        </p:txBody>
      </p:sp>
      <p:sp>
        <p:nvSpPr>
          <p:cNvPr id="114" name="Rounded Rectangle 113"/>
          <p:cNvSpPr/>
          <p:nvPr/>
        </p:nvSpPr>
        <p:spPr>
          <a:xfrm>
            <a:off x="3033317" y="46482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TextBox 114"/>
          <p:cNvSpPr txBox="1"/>
          <p:nvPr/>
        </p:nvSpPr>
        <p:spPr>
          <a:xfrm>
            <a:off x="3044631" y="4419600"/>
            <a:ext cx="341760" cy="276999"/>
          </a:xfrm>
          <a:prstGeom prst="rect">
            <a:avLst/>
          </a:prstGeom>
          <a:noFill/>
        </p:spPr>
        <p:txBody>
          <a:bodyPr wrap="none" rtlCol="0">
            <a:spAutoFit/>
          </a:bodyPr>
          <a:lstStyle/>
          <a:p>
            <a:r>
              <a:rPr lang="en-US" sz="1200" smtClean="0"/>
              <a:t>33</a:t>
            </a:r>
            <a:endParaRPr lang="en-US" sz="1200"/>
          </a:p>
        </p:txBody>
      </p:sp>
      <p:sp>
        <p:nvSpPr>
          <p:cNvPr id="116" name="Rounded Rectangle 115"/>
          <p:cNvSpPr/>
          <p:nvPr/>
        </p:nvSpPr>
        <p:spPr>
          <a:xfrm>
            <a:off x="3882923" y="4648200"/>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p:cNvSpPr txBox="1"/>
          <p:nvPr/>
        </p:nvSpPr>
        <p:spPr>
          <a:xfrm>
            <a:off x="3890593" y="4433500"/>
            <a:ext cx="341760" cy="276999"/>
          </a:xfrm>
          <a:prstGeom prst="rect">
            <a:avLst/>
          </a:prstGeom>
          <a:noFill/>
        </p:spPr>
        <p:txBody>
          <a:bodyPr wrap="none" rtlCol="0">
            <a:spAutoFit/>
          </a:bodyPr>
          <a:lstStyle/>
          <a:p>
            <a:r>
              <a:rPr lang="en-US" sz="1200" smtClean="0"/>
              <a:t>34</a:t>
            </a:r>
            <a:endParaRPr lang="en-US" sz="1200"/>
          </a:p>
        </p:txBody>
      </p:sp>
      <p:sp>
        <p:nvSpPr>
          <p:cNvPr id="126" name="Rounded Rectangle 125"/>
          <p:cNvSpPr/>
          <p:nvPr/>
        </p:nvSpPr>
        <p:spPr>
          <a:xfrm>
            <a:off x="5084103" y="5410201"/>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TextBox 126"/>
          <p:cNvSpPr txBox="1"/>
          <p:nvPr/>
        </p:nvSpPr>
        <p:spPr>
          <a:xfrm>
            <a:off x="5095417" y="5181601"/>
            <a:ext cx="341760" cy="276999"/>
          </a:xfrm>
          <a:prstGeom prst="rect">
            <a:avLst/>
          </a:prstGeom>
          <a:noFill/>
        </p:spPr>
        <p:txBody>
          <a:bodyPr wrap="none" rtlCol="0">
            <a:spAutoFit/>
          </a:bodyPr>
          <a:lstStyle/>
          <a:p>
            <a:r>
              <a:rPr lang="en-US" sz="1200" smtClean="0"/>
              <a:t>43</a:t>
            </a:r>
            <a:endParaRPr lang="en-US" sz="1200"/>
          </a:p>
        </p:txBody>
      </p:sp>
      <p:sp>
        <p:nvSpPr>
          <p:cNvPr id="132" name="Rounded Rectangle 131"/>
          <p:cNvSpPr/>
          <p:nvPr/>
        </p:nvSpPr>
        <p:spPr>
          <a:xfrm>
            <a:off x="3439937" y="5410201"/>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TextBox 132"/>
          <p:cNvSpPr txBox="1"/>
          <p:nvPr/>
        </p:nvSpPr>
        <p:spPr>
          <a:xfrm>
            <a:off x="3451251" y="5181601"/>
            <a:ext cx="341760" cy="276999"/>
          </a:xfrm>
          <a:prstGeom prst="rect">
            <a:avLst/>
          </a:prstGeom>
          <a:noFill/>
        </p:spPr>
        <p:txBody>
          <a:bodyPr wrap="none" rtlCol="0">
            <a:spAutoFit/>
          </a:bodyPr>
          <a:lstStyle/>
          <a:p>
            <a:r>
              <a:rPr lang="en-US" sz="1200" smtClean="0"/>
              <a:t>41</a:t>
            </a:r>
            <a:endParaRPr lang="en-US" sz="1200"/>
          </a:p>
        </p:txBody>
      </p:sp>
      <p:sp>
        <p:nvSpPr>
          <p:cNvPr id="134" name="Rounded Rectangle 133"/>
          <p:cNvSpPr/>
          <p:nvPr/>
        </p:nvSpPr>
        <p:spPr>
          <a:xfrm>
            <a:off x="4289543" y="5410201"/>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TextBox 134"/>
          <p:cNvSpPr txBox="1"/>
          <p:nvPr/>
        </p:nvSpPr>
        <p:spPr>
          <a:xfrm>
            <a:off x="4297213" y="5195501"/>
            <a:ext cx="341760" cy="276999"/>
          </a:xfrm>
          <a:prstGeom prst="rect">
            <a:avLst/>
          </a:prstGeom>
          <a:noFill/>
        </p:spPr>
        <p:txBody>
          <a:bodyPr wrap="none" rtlCol="0">
            <a:spAutoFit/>
          </a:bodyPr>
          <a:lstStyle/>
          <a:p>
            <a:r>
              <a:rPr lang="en-US" sz="1200" smtClean="0"/>
              <a:t>42</a:t>
            </a:r>
            <a:endParaRPr lang="en-US" sz="1200"/>
          </a:p>
        </p:txBody>
      </p:sp>
      <p:sp>
        <p:nvSpPr>
          <p:cNvPr id="136" name="Rounded Rectangle 135"/>
          <p:cNvSpPr/>
          <p:nvPr/>
        </p:nvSpPr>
        <p:spPr>
          <a:xfrm>
            <a:off x="2657075" y="5416588"/>
            <a:ext cx="307328" cy="609600"/>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TextBox 136"/>
          <p:cNvSpPr txBox="1"/>
          <p:nvPr/>
        </p:nvSpPr>
        <p:spPr>
          <a:xfrm>
            <a:off x="2668389" y="5187988"/>
            <a:ext cx="341760" cy="276999"/>
          </a:xfrm>
          <a:prstGeom prst="rect">
            <a:avLst/>
          </a:prstGeom>
          <a:noFill/>
        </p:spPr>
        <p:txBody>
          <a:bodyPr wrap="none" rtlCol="0">
            <a:spAutoFit/>
          </a:bodyPr>
          <a:lstStyle/>
          <a:p>
            <a:r>
              <a:rPr lang="en-US" sz="1200" smtClean="0"/>
              <a:t>40</a:t>
            </a:r>
            <a:endParaRPr lang="en-US" sz="1200"/>
          </a:p>
        </p:txBody>
      </p:sp>
      <p:sp>
        <p:nvSpPr>
          <p:cNvPr id="138" name="Rectangle 137"/>
          <p:cNvSpPr/>
          <p:nvPr/>
        </p:nvSpPr>
        <p:spPr>
          <a:xfrm>
            <a:off x="5843480" y="3719899"/>
            <a:ext cx="404920" cy="3949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p:cNvSpPr/>
          <p:nvPr/>
        </p:nvSpPr>
        <p:spPr>
          <a:xfrm>
            <a:off x="2599728" y="3719899"/>
            <a:ext cx="404920" cy="3949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p:cNvSpPr/>
          <p:nvPr/>
        </p:nvSpPr>
        <p:spPr>
          <a:xfrm>
            <a:off x="338903" y="6172200"/>
            <a:ext cx="3614383" cy="615987"/>
          </a:xfrm>
          <a:prstGeom prst="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en-US" sz="1300" b="1" smtClean="0">
                <a:solidFill>
                  <a:sysClr val="windowText" lastClr="000000"/>
                </a:solidFill>
              </a:rPr>
              <a:t>Trung </a:t>
            </a:r>
            <a:r>
              <a:rPr lang="en-US" sz="1300" b="1">
                <a:solidFill>
                  <a:sysClr val="windowText" lastClr="000000"/>
                </a:solidFill>
              </a:rPr>
              <a:t>tâm thể hình và Yoga Fit24</a:t>
            </a:r>
            <a:endParaRPr lang="en-US" sz="1300">
              <a:solidFill>
                <a:sysClr val="windowText" lastClr="000000"/>
              </a:solidFill>
            </a:endParaRPr>
          </a:p>
          <a:p>
            <a:r>
              <a:rPr lang="en-US" sz="1300">
                <a:solidFill>
                  <a:sysClr val="windowText" lastClr="000000"/>
                </a:solidFill>
              </a:rPr>
              <a:t>Đc: 50 Lê hoàn, phường Điện Biên, tp. Thanh Hóa</a:t>
            </a:r>
          </a:p>
          <a:p>
            <a:r>
              <a:rPr lang="en-US" sz="1300">
                <a:solidFill>
                  <a:sysClr val="windowText" lastClr="000000"/>
                </a:solidFill>
              </a:rPr>
              <a:t>Tel: 0737 758 758   Hotline: 0989 355 </a:t>
            </a:r>
            <a:r>
              <a:rPr lang="en-US" sz="1300" smtClean="0">
                <a:solidFill>
                  <a:sysClr val="windowText" lastClr="000000"/>
                </a:solidFill>
              </a:rPr>
              <a:t>338</a:t>
            </a:r>
            <a:endParaRPr lang="en-US" sz="1300">
              <a:solidFill>
                <a:sysClr val="windowText" lastClr="000000"/>
              </a:solidFill>
            </a:endParaRPr>
          </a:p>
        </p:txBody>
      </p:sp>
      <p:sp>
        <p:nvSpPr>
          <p:cNvPr id="141" name="Rectangle 140"/>
          <p:cNvSpPr/>
          <p:nvPr/>
        </p:nvSpPr>
        <p:spPr>
          <a:xfrm>
            <a:off x="330200" y="1301787"/>
            <a:ext cx="2108200" cy="36576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a:solidFill>
                  <a:sysClr val="windowText" lastClr="000000"/>
                </a:solidFill>
              </a:rPr>
              <a:t>NỘI QUY PHÒNG YOGA</a:t>
            </a:r>
            <a:endParaRPr lang="en-US" sz="1400">
              <a:solidFill>
                <a:sysClr val="windowText" lastClr="000000"/>
              </a:solidFill>
            </a:endParaRPr>
          </a:p>
          <a:p>
            <a:pPr marL="228600" lvl="0" indent="-228600">
              <a:buFont typeface="+mj-lt"/>
              <a:buAutoNum type="arabicPeriod"/>
            </a:pPr>
            <a:r>
              <a:rPr lang="en-US" sz="1300">
                <a:solidFill>
                  <a:sysClr val="windowText" lastClr="000000"/>
                </a:solidFill>
              </a:rPr>
              <a:t>Hội viên Diamond được đăng ký đặt chỗ trước qua điện thoại trong 24h trước khi lớp học bắt đầu 10 phút, nếu hội viên chưa đến phiếu sẽ bị hủy.</a:t>
            </a:r>
          </a:p>
          <a:p>
            <a:pPr marL="228600" lvl="0" indent="-228600">
              <a:buFont typeface="+mj-lt"/>
              <a:buAutoNum type="arabicPeriod"/>
            </a:pPr>
            <a:r>
              <a:rPr lang="en-US" sz="1300">
                <a:solidFill>
                  <a:sysClr val="windowText" lastClr="000000"/>
                </a:solidFill>
              </a:rPr>
              <a:t>Phiếu đăng ký vị trí sẽ được phát trước khi lớp bắt đầu 30 phút</a:t>
            </a:r>
          </a:p>
          <a:p>
            <a:pPr marL="228600" lvl="0" indent="-228600">
              <a:buFont typeface="+mj-lt"/>
              <a:buAutoNum type="arabicPeriod"/>
            </a:pPr>
            <a:r>
              <a:rPr lang="en-US" sz="1300">
                <a:solidFill>
                  <a:sysClr val="windowText" lastClr="000000"/>
                </a:solidFill>
              </a:rPr>
              <a:t>Yêu cầu Quý hội viên ngồi đúng vị trí trên phiếu</a:t>
            </a:r>
          </a:p>
          <a:p>
            <a:pPr marL="228600" lvl="0" indent="-228600">
              <a:buFont typeface="+mj-lt"/>
              <a:buAutoNum type="arabicPeriod"/>
            </a:pPr>
            <a:r>
              <a:rPr lang="en-US" sz="1300">
                <a:solidFill>
                  <a:sysClr val="windowText" lastClr="000000"/>
                </a:solidFill>
              </a:rPr>
              <a:t>Vui </a:t>
            </a:r>
            <a:r>
              <a:rPr lang="en-US" sz="1300" smtClean="0">
                <a:solidFill>
                  <a:sysClr val="windowText" lastClr="000000"/>
                </a:solidFill>
              </a:rPr>
              <a:t>lòng </a:t>
            </a:r>
            <a:r>
              <a:rPr lang="en-US" sz="1300">
                <a:solidFill>
                  <a:sysClr val="windowText" lastClr="000000"/>
                </a:solidFill>
              </a:rPr>
              <a:t>không vào lớp khi lớp học bắt đầu 10 phút</a:t>
            </a:r>
            <a:r>
              <a:rPr lang="en-US" sz="1300" smtClean="0">
                <a:solidFill>
                  <a:sysClr val="windowText" lastClr="000000"/>
                </a:solidFill>
              </a:rPr>
              <a:t>.</a:t>
            </a:r>
            <a:endParaRPr lang="en-US" sz="1300">
              <a:solidFill>
                <a:sysClr val="windowText" lastClr="000000"/>
              </a:solidFill>
            </a:endParaRPr>
          </a:p>
        </p:txBody>
      </p:sp>
      <p:sp>
        <p:nvSpPr>
          <p:cNvPr id="142" name="Rectangle 141"/>
          <p:cNvSpPr/>
          <p:nvPr/>
        </p:nvSpPr>
        <p:spPr>
          <a:xfrm>
            <a:off x="330200" y="5035587"/>
            <a:ext cx="2108200" cy="984213"/>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1800"/>
              </a:spcBef>
            </a:pPr>
            <a:r>
              <a:rPr lang="en-US" smtClean="0">
                <a:solidFill>
                  <a:schemeClr val="tx1"/>
                </a:solidFill>
              </a:rPr>
              <a:t>Ngày:…………………..</a:t>
            </a:r>
          </a:p>
          <a:p>
            <a:pPr algn="ctr">
              <a:spcBef>
                <a:spcPts val="1800"/>
              </a:spcBef>
            </a:pPr>
            <a:r>
              <a:rPr lang="en-US" smtClean="0">
                <a:solidFill>
                  <a:schemeClr val="tx1"/>
                </a:solidFill>
              </a:rPr>
              <a:t>Giờ:……………………..</a:t>
            </a:r>
            <a:endParaRPr lang="en-US">
              <a:solidFill>
                <a:schemeClr val="tx1"/>
              </a:solidFill>
            </a:endParaRPr>
          </a:p>
        </p:txBody>
      </p:sp>
      <p:sp>
        <p:nvSpPr>
          <p:cNvPr id="143" name="TextBox 142"/>
          <p:cNvSpPr txBox="1"/>
          <p:nvPr/>
        </p:nvSpPr>
        <p:spPr>
          <a:xfrm>
            <a:off x="3373662" y="152400"/>
            <a:ext cx="4931415" cy="492443"/>
          </a:xfrm>
          <a:prstGeom prst="rect">
            <a:avLst/>
          </a:prstGeom>
          <a:noFill/>
        </p:spPr>
        <p:txBody>
          <a:bodyPr wrap="none" rtlCol="0">
            <a:spAutoFit/>
          </a:bodyPr>
          <a:lstStyle/>
          <a:p>
            <a:r>
              <a:rPr lang="en-US" sz="2600" b="1" smtClean="0"/>
              <a:t>SƠ ĐỒ VỊ TRÍ THẢM PHÒNG YOGA</a:t>
            </a:r>
            <a:endParaRPr lang="en-US" sz="2600" b="1"/>
          </a:p>
        </p:txBody>
      </p:sp>
      <p:sp>
        <p:nvSpPr>
          <p:cNvPr id="144" name="Rectangle 143"/>
          <p:cNvSpPr/>
          <p:nvPr/>
        </p:nvSpPr>
        <p:spPr>
          <a:xfrm>
            <a:off x="5638800" y="5410200"/>
            <a:ext cx="4038600" cy="130178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en-US" sz="1300" b="1" smtClean="0">
                <a:solidFill>
                  <a:sysClr val="windowText" lastClr="000000"/>
                </a:solidFill>
              </a:rPr>
              <a:t>Ghi chú:</a:t>
            </a:r>
          </a:p>
          <a:p>
            <a:pPr>
              <a:spcBef>
                <a:spcPts val="600"/>
              </a:spcBef>
            </a:pPr>
            <a:endParaRPr lang="en-US" sz="1300" b="1">
              <a:solidFill>
                <a:sysClr val="windowText" lastClr="000000"/>
              </a:solidFill>
            </a:endParaRPr>
          </a:p>
          <a:p>
            <a:pPr>
              <a:spcBef>
                <a:spcPts val="600"/>
              </a:spcBef>
            </a:pPr>
            <a:endParaRPr lang="en-US" sz="1300" b="1" smtClean="0">
              <a:solidFill>
                <a:sysClr val="windowText" lastClr="000000"/>
              </a:solidFill>
            </a:endParaRPr>
          </a:p>
          <a:p>
            <a:pPr>
              <a:spcBef>
                <a:spcPts val="600"/>
              </a:spcBef>
            </a:pPr>
            <a:endParaRPr lang="en-US" sz="1300" b="1">
              <a:solidFill>
                <a:sysClr val="windowText" lastClr="000000"/>
              </a:solidFill>
            </a:endParaRPr>
          </a:p>
          <a:p>
            <a:pPr>
              <a:spcBef>
                <a:spcPts val="600"/>
              </a:spcBef>
            </a:pPr>
            <a:endParaRPr lang="en-US" sz="1300">
              <a:solidFill>
                <a:sysClr val="windowText" lastClr="000000"/>
              </a:solidFill>
            </a:endParaRPr>
          </a:p>
        </p:txBody>
      </p:sp>
    </p:spTree>
    <p:extLst>
      <p:ext uri="{BB962C8B-B14F-4D97-AF65-F5344CB8AC3E}">
        <p14:creationId xmlns:p14="http://schemas.microsoft.com/office/powerpoint/2010/main" xmlns="" val="13441488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170</Words>
  <Application>Microsoft Office PowerPoint</Application>
  <PresentationFormat>A4 Paper (210x297 mm)</PresentationFormat>
  <Paragraphs>61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SonNguyen</dc:creator>
  <cp:lastModifiedBy>Linhkien36</cp:lastModifiedBy>
  <cp:revision>8</cp:revision>
  <cp:lastPrinted>2016-09-21T11:10:18Z</cp:lastPrinted>
  <dcterms:created xsi:type="dcterms:W3CDTF">2016-09-21T10:35:19Z</dcterms:created>
  <dcterms:modified xsi:type="dcterms:W3CDTF">2018-03-31T14:03:34Z</dcterms:modified>
</cp:coreProperties>
</file>