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p:scale>
          <a:sx n="75" d="100"/>
          <a:sy n="75" d="100"/>
        </p:scale>
        <p:origin x="-2520" y="-84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406845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1515898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163248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14856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174806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253943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210903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406316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337128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288759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40AEF-28CE-44E0-A732-37C509F6BBB9}" type="datetimeFigureOut">
              <a:rPr lang="en-US" smtClean="0"/>
              <a:pPr/>
              <a:t>03/31/2018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223917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40AEF-28CE-44E0-A732-37C509F6BBB9}" type="datetimeFigureOut">
              <a:rPr lang="en-US" smtClean="0"/>
              <a:pPr/>
              <a:t>03/31/2018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9C635-2217-4921-8C32-C00BE8996032}" type="slidenum">
              <a:rPr lang="en-US" smtClean="0"/>
              <a:pPr/>
              <a:t>‹#›</a:t>
            </a:fld>
            <a:endParaRPr lang="en-US"/>
          </a:p>
        </p:txBody>
      </p:sp>
    </p:spTree>
    <p:extLst>
      <p:ext uri="{BB962C8B-B14F-4D97-AF65-F5344CB8AC3E}">
        <p14:creationId xmlns:p14="http://schemas.microsoft.com/office/powerpoint/2010/main" xmlns="" val="1885989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7634" y="138112"/>
            <a:ext cx="1525966" cy="1081088"/>
          </a:xfrm>
          <a:prstGeom prst="rect">
            <a:avLst/>
          </a:prstGeom>
        </p:spPr>
      </p:pic>
      <p:sp>
        <p:nvSpPr>
          <p:cNvPr id="5" name="Rectangle 4"/>
          <p:cNvSpPr/>
          <p:nvPr/>
        </p:nvSpPr>
        <p:spPr>
          <a:xfrm>
            <a:off x="5162548" y="762000"/>
            <a:ext cx="1568450" cy="59531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smtClean="0">
                <a:solidFill>
                  <a:schemeClr val="tx1"/>
                </a:solidFill>
              </a:rPr>
              <a:t>Bục Giáo viên</a:t>
            </a:r>
            <a:endParaRPr lang="en-US" sz="1300">
              <a:solidFill>
                <a:schemeClr val="tx1"/>
              </a:solidFill>
            </a:endParaRPr>
          </a:p>
        </p:txBody>
      </p:sp>
      <p:sp>
        <p:nvSpPr>
          <p:cNvPr id="6" name="Rounded Rectangle 5"/>
          <p:cNvSpPr/>
          <p:nvPr/>
        </p:nvSpPr>
        <p:spPr>
          <a:xfrm>
            <a:off x="3416547" y="762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29000" y="561201"/>
            <a:ext cx="274434" cy="276999"/>
          </a:xfrm>
          <a:prstGeom prst="rect">
            <a:avLst/>
          </a:prstGeom>
          <a:noFill/>
        </p:spPr>
        <p:txBody>
          <a:bodyPr wrap="none" rtlCol="0">
            <a:spAutoFit/>
          </a:bodyPr>
          <a:lstStyle/>
          <a:p>
            <a:r>
              <a:rPr lang="en-US" sz="1200" smtClean="0"/>
              <a:t>A</a:t>
            </a:r>
            <a:endParaRPr lang="en-US" sz="1200"/>
          </a:p>
        </p:txBody>
      </p:sp>
      <p:sp>
        <p:nvSpPr>
          <p:cNvPr id="24" name="Rounded Rectangle 23"/>
          <p:cNvSpPr/>
          <p:nvPr/>
        </p:nvSpPr>
        <p:spPr>
          <a:xfrm>
            <a:off x="4188472" y="762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6142" y="547300"/>
            <a:ext cx="268022" cy="276999"/>
          </a:xfrm>
          <a:prstGeom prst="rect">
            <a:avLst/>
          </a:prstGeom>
          <a:noFill/>
        </p:spPr>
        <p:txBody>
          <a:bodyPr wrap="none" rtlCol="0">
            <a:spAutoFit/>
          </a:bodyPr>
          <a:lstStyle/>
          <a:p>
            <a:r>
              <a:rPr lang="en-US" sz="1200"/>
              <a:t>B</a:t>
            </a:r>
          </a:p>
        </p:txBody>
      </p:sp>
      <p:sp>
        <p:nvSpPr>
          <p:cNvPr id="26" name="Rounded Rectangle 25"/>
          <p:cNvSpPr/>
          <p:nvPr/>
        </p:nvSpPr>
        <p:spPr>
          <a:xfrm>
            <a:off x="7399744" y="762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414377" y="547688"/>
            <a:ext cx="266420" cy="276999"/>
          </a:xfrm>
          <a:prstGeom prst="rect">
            <a:avLst/>
          </a:prstGeom>
          <a:noFill/>
        </p:spPr>
        <p:txBody>
          <a:bodyPr wrap="none" rtlCol="0">
            <a:spAutoFit/>
          </a:bodyPr>
          <a:lstStyle/>
          <a:p>
            <a:r>
              <a:rPr lang="en-US" sz="1200"/>
              <a:t>C</a:t>
            </a:r>
          </a:p>
        </p:txBody>
      </p:sp>
      <p:sp>
        <p:nvSpPr>
          <p:cNvPr id="28" name="Rounded Rectangle 27"/>
          <p:cNvSpPr/>
          <p:nvPr/>
        </p:nvSpPr>
        <p:spPr>
          <a:xfrm>
            <a:off x="8201375" y="762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212364" y="561588"/>
            <a:ext cx="279244" cy="276999"/>
          </a:xfrm>
          <a:prstGeom prst="rect">
            <a:avLst/>
          </a:prstGeom>
          <a:noFill/>
        </p:spPr>
        <p:txBody>
          <a:bodyPr wrap="none" rtlCol="0">
            <a:spAutoFit/>
          </a:bodyPr>
          <a:lstStyle/>
          <a:p>
            <a:r>
              <a:rPr lang="en-US" sz="1200" smtClean="0"/>
              <a:t>D</a:t>
            </a:r>
            <a:endParaRPr lang="en-US" sz="1200"/>
          </a:p>
        </p:txBody>
      </p:sp>
      <p:sp>
        <p:nvSpPr>
          <p:cNvPr id="30" name="Rounded Rectangle 29"/>
          <p:cNvSpPr/>
          <p:nvPr/>
        </p:nvSpPr>
        <p:spPr>
          <a:xfrm>
            <a:off x="8989072" y="762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000061" y="561588"/>
            <a:ext cx="260008" cy="276999"/>
          </a:xfrm>
          <a:prstGeom prst="rect">
            <a:avLst/>
          </a:prstGeom>
          <a:noFill/>
        </p:spPr>
        <p:txBody>
          <a:bodyPr wrap="none" rtlCol="0">
            <a:spAutoFit/>
          </a:bodyPr>
          <a:lstStyle/>
          <a:p>
            <a:r>
              <a:rPr lang="en-US" sz="1200" smtClean="0"/>
              <a:t>E</a:t>
            </a:r>
            <a:endParaRPr lang="en-US" sz="1200"/>
          </a:p>
        </p:txBody>
      </p:sp>
      <p:sp>
        <p:nvSpPr>
          <p:cNvPr id="32" name="Rounded Rectangle 31"/>
          <p:cNvSpPr/>
          <p:nvPr/>
        </p:nvSpPr>
        <p:spPr>
          <a:xfrm>
            <a:off x="6996834"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008148" y="1295400"/>
            <a:ext cx="263214" cy="276999"/>
          </a:xfrm>
          <a:prstGeom prst="rect">
            <a:avLst/>
          </a:prstGeom>
          <a:noFill/>
        </p:spPr>
        <p:txBody>
          <a:bodyPr wrap="none" rtlCol="0">
            <a:spAutoFit/>
          </a:bodyPr>
          <a:lstStyle/>
          <a:p>
            <a:r>
              <a:rPr lang="en-US" sz="1200" smtClean="0"/>
              <a:t>6</a:t>
            </a:r>
            <a:endParaRPr lang="en-US" sz="1200"/>
          </a:p>
        </p:txBody>
      </p:sp>
      <p:sp>
        <p:nvSpPr>
          <p:cNvPr id="34" name="Rounded Rectangle 33"/>
          <p:cNvSpPr/>
          <p:nvPr/>
        </p:nvSpPr>
        <p:spPr>
          <a:xfrm>
            <a:off x="7772400"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806135" y="1309300"/>
            <a:ext cx="263214" cy="276999"/>
          </a:xfrm>
          <a:prstGeom prst="rect">
            <a:avLst/>
          </a:prstGeom>
          <a:noFill/>
        </p:spPr>
        <p:txBody>
          <a:bodyPr wrap="none" rtlCol="0">
            <a:spAutoFit/>
          </a:bodyPr>
          <a:lstStyle/>
          <a:p>
            <a:r>
              <a:rPr lang="en-US" sz="1200" smtClean="0"/>
              <a:t>7</a:t>
            </a:r>
            <a:endParaRPr lang="en-US" sz="1200"/>
          </a:p>
        </p:txBody>
      </p:sp>
      <p:sp>
        <p:nvSpPr>
          <p:cNvPr id="36" name="Rounded Rectangle 35"/>
          <p:cNvSpPr/>
          <p:nvPr/>
        </p:nvSpPr>
        <p:spPr>
          <a:xfrm>
            <a:off x="8560097"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593832" y="1309300"/>
            <a:ext cx="263214" cy="276999"/>
          </a:xfrm>
          <a:prstGeom prst="rect">
            <a:avLst/>
          </a:prstGeom>
          <a:noFill/>
        </p:spPr>
        <p:txBody>
          <a:bodyPr wrap="none" rtlCol="0">
            <a:spAutoFit/>
          </a:bodyPr>
          <a:lstStyle/>
          <a:p>
            <a:r>
              <a:rPr lang="en-US" sz="1200" smtClean="0"/>
              <a:t>8</a:t>
            </a:r>
            <a:endParaRPr lang="en-US" sz="1200"/>
          </a:p>
        </p:txBody>
      </p:sp>
      <p:sp>
        <p:nvSpPr>
          <p:cNvPr id="38" name="Rounded Rectangle 37"/>
          <p:cNvSpPr/>
          <p:nvPr/>
        </p:nvSpPr>
        <p:spPr>
          <a:xfrm>
            <a:off x="4608569"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619883" y="1295400"/>
            <a:ext cx="263214" cy="276999"/>
          </a:xfrm>
          <a:prstGeom prst="rect">
            <a:avLst/>
          </a:prstGeom>
          <a:noFill/>
        </p:spPr>
        <p:txBody>
          <a:bodyPr wrap="none" rtlCol="0">
            <a:spAutoFit/>
          </a:bodyPr>
          <a:lstStyle/>
          <a:p>
            <a:r>
              <a:rPr lang="en-US" sz="1200" smtClean="0"/>
              <a:t>3</a:t>
            </a:r>
            <a:endParaRPr lang="en-US" sz="1200"/>
          </a:p>
        </p:txBody>
      </p:sp>
      <p:sp>
        <p:nvSpPr>
          <p:cNvPr id="40" name="Rounded Rectangle 39"/>
          <p:cNvSpPr/>
          <p:nvPr/>
        </p:nvSpPr>
        <p:spPr>
          <a:xfrm>
            <a:off x="5458175"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5465845" y="1309300"/>
            <a:ext cx="263214" cy="276999"/>
          </a:xfrm>
          <a:prstGeom prst="rect">
            <a:avLst/>
          </a:prstGeom>
          <a:noFill/>
        </p:spPr>
        <p:txBody>
          <a:bodyPr wrap="none" rtlCol="0">
            <a:spAutoFit/>
          </a:bodyPr>
          <a:lstStyle/>
          <a:p>
            <a:r>
              <a:rPr lang="en-US" sz="1200" smtClean="0"/>
              <a:t>4</a:t>
            </a:r>
            <a:endParaRPr lang="en-US" sz="1200"/>
          </a:p>
        </p:txBody>
      </p:sp>
      <p:sp>
        <p:nvSpPr>
          <p:cNvPr id="42" name="Rounded Rectangle 41"/>
          <p:cNvSpPr/>
          <p:nvPr/>
        </p:nvSpPr>
        <p:spPr>
          <a:xfrm>
            <a:off x="6245872"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6253542" y="1309300"/>
            <a:ext cx="263214" cy="276999"/>
          </a:xfrm>
          <a:prstGeom prst="rect">
            <a:avLst/>
          </a:prstGeom>
          <a:noFill/>
        </p:spPr>
        <p:txBody>
          <a:bodyPr wrap="none" rtlCol="0">
            <a:spAutoFit/>
          </a:bodyPr>
          <a:lstStyle/>
          <a:p>
            <a:r>
              <a:rPr lang="en-US" sz="1200" smtClean="0"/>
              <a:t>5</a:t>
            </a:r>
            <a:endParaRPr lang="en-US" sz="1200"/>
          </a:p>
        </p:txBody>
      </p:sp>
      <p:sp>
        <p:nvSpPr>
          <p:cNvPr id="44" name="Rounded Rectangle 43"/>
          <p:cNvSpPr/>
          <p:nvPr/>
        </p:nvSpPr>
        <p:spPr>
          <a:xfrm>
            <a:off x="2964403"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2975717" y="1295400"/>
            <a:ext cx="263214" cy="276999"/>
          </a:xfrm>
          <a:prstGeom prst="rect">
            <a:avLst/>
          </a:prstGeom>
          <a:noFill/>
        </p:spPr>
        <p:txBody>
          <a:bodyPr wrap="none" rtlCol="0">
            <a:spAutoFit/>
          </a:bodyPr>
          <a:lstStyle/>
          <a:p>
            <a:r>
              <a:rPr lang="en-US" sz="1200"/>
              <a:t>1</a:t>
            </a:r>
          </a:p>
        </p:txBody>
      </p:sp>
      <p:sp>
        <p:nvSpPr>
          <p:cNvPr id="46" name="Rounded Rectangle 45"/>
          <p:cNvSpPr/>
          <p:nvPr/>
        </p:nvSpPr>
        <p:spPr>
          <a:xfrm>
            <a:off x="3814009" y="1524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821679" y="1309300"/>
            <a:ext cx="263214" cy="276999"/>
          </a:xfrm>
          <a:prstGeom prst="rect">
            <a:avLst/>
          </a:prstGeom>
          <a:noFill/>
        </p:spPr>
        <p:txBody>
          <a:bodyPr wrap="none" rtlCol="0">
            <a:spAutoFit/>
          </a:bodyPr>
          <a:lstStyle/>
          <a:p>
            <a:r>
              <a:rPr lang="en-US" sz="1200" smtClean="0"/>
              <a:t>2</a:t>
            </a:r>
            <a:endParaRPr lang="en-US" sz="1200"/>
          </a:p>
        </p:txBody>
      </p:sp>
      <p:sp>
        <p:nvSpPr>
          <p:cNvPr id="48" name="Rounded Rectangle 47"/>
          <p:cNvSpPr/>
          <p:nvPr/>
        </p:nvSpPr>
        <p:spPr>
          <a:xfrm>
            <a:off x="7406093"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406093" y="2057400"/>
            <a:ext cx="341760" cy="276999"/>
          </a:xfrm>
          <a:prstGeom prst="rect">
            <a:avLst/>
          </a:prstGeom>
          <a:noFill/>
        </p:spPr>
        <p:txBody>
          <a:bodyPr wrap="none" rtlCol="0">
            <a:spAutoFit/>
          </a:bodyPr>
          <a:lstStyle/>
          <a:p>
            <a:r>
              <a:rPr lang="en-US" sz="1200" smtClean="0"/>
              <a:t>10</a:t>
            </a:r>
            <a:endParaRPr lang="en-US" sz="1200"/>
          </a:p>
        </p:txBody>
      </p:sp>
      <p:sp>
        <p:nvSpPr>
          <p:cNvPr id="50" name="Rounded Rectangle 49"/>
          <p:cNvSpPr/>
          <p:nvPr/>
        </p:nvSpPr>
        <p:spPr>
          <a:xfrm>
            <a:off x="8181659"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8204080" y="2071300"/>
            <a:ext cx="268022" cy="276999"/>
          </a:xfrm>
          <a:prstGeom prst="rect">
            <a:avLst/>
          </a:prstGeom>
          <a:noFill/>
        </p:spPr>
        <p:txBody>
          <a:bodyPr wrap="none" rtlCol="0">
            <a:spAutoFit/>
          </a:bodyPr>
          <a:lstStyle/>
          <a:p>
            <a:r>
              <a:rPr lang="en-US" sz="1200" smtClean="0"/>
              <a:t>9</a:t>
            </a:r>
            <a:endParaRPr lang="en-US" sz="1200"/>
          </a:p>
        </p:txBody>
      </p:sp>
      <p:sp>
        <p:nvSpPr>
          <p:cNvPr id="54" name="Rounded Rectangle 53"/>
          <p:cNvSpPr/>
          <p:nvPr/>
        </p:nvSpPr>
        <p:spPr>
          <a:xfrm>
            <a:off x="5017828"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017828" y="2057400"/>
            <a:ext cx="341760" cy="276999"/>
          </a:xfrm>
          <a:prstGeom prst="rect">
            <a:avLst/>
          </a:prstGeom>
          <a:noFill/>
        </p:spPr>
        <p:txBody>
          <a:bodyPr wrap="none" rtlCol="0">
            <a:spAutoFit/>
          </a:bodyPr>
          <a:lstStyle/>
          <a:p>
            <a:r>
              <a:rPr lang="en-US" sz="1200" smtClean="0"/>
              <a:t>13</a:t>
            </a:r>
            <a:endParaRPr lang="en-US" sz="1200"/>
          </a:p>
        </p:txBody>
      </p:sp>
      <p:sp>
        <p:nvSpPr>
          <p:cNvPr id="56" name="Rounded Rectangle 55"/>
          <p:cNvSpPr/>
          <p:nvPr/>
        </p:nvSpPr>
        <p:spPr>
          <a:xfrm>
            <a:off x="5867434"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5863790" y="2071300"/>
            <a:ext cx="341760" cy="276999"/>
          </a:xfrm>
          <a:prstGeom prst="rect">
            <a:avLst/>
          </a:prstGeom>
          <a:noFill/>
        </p:spPr>
        <p:txBody>
          <a:bodyPr wrap="none" rtlCol="0">
            <a:spAutoFit/>
          </a:bodyPr>
          <a:lstStyle/>
          <a:p>
            <a:r>
              <a:rPr lang="en-US" sz="1200" smtClean="0"/>
              <a:t>12</a:t>
            </a:r>
            <a:endParaRPr lang="en-US" sz="1200"/>
          </a:p>
        </p:txBody>
      </p:sp>
      <p:sp>
        <p:nvSpPr>
          <p:cNvPr id="58" name="Rounded Rectangle 57"/>
          <p:cNvSpPr/>
          <p:nvPr/>
        </p:nvSpPr>
        <p:spPr>
          <a:xfrm>
            <a:off x="6655131"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651487" y="2071300"/>
            <a:ext cx="341760" cy="276999"/>
          </a:xfrm>
          <a:prstGeom prst="rect">
            <a:avLst/>
          </a:prstGeom>
          <a:noFill/>
        </p:spPr>
        <p:txBody>
          <a:bodyPr wrap="none" rtlCol="0">
            <a:spAutoFit/>
          </a:bodyPr>
          <a:lstStyle/>
          <a:p>
            <a:r>
              <a:rPr lang="en-US" sz="1200" smtClean="0"/>
              <a:t>11</a:t>
            </a:r>
            <a:endParaRPr lang="en-US" sz="1200"/>
          </a:p>
        </p:txBody>
      </p:sp>
      <p:sp>
        <p:nvSpPr>
          <p:cNvPr id="60" name="Rounded Rectangle 59"/>
          <p:cNvSpPr/>
          <p:nvPr/>
        </p:nvSpPr>
        <p:spPr>
          <a:xfrm>
            <a:off x="3373662"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3373662" y="2057400"/>
            <a:ext cx="341760" cy="276999"/>
          </a:xfrm>
          <a:prstGeom prst="rect">
            <a:avLst/>
          </a:prstGeom>
          <a:noFill/>
        </p:spPr>
        <p:txBody>
          <a:bodyPr wrap="none" rtlCol="0">
            <a:spAutoFit/>
          </a:bodyPr>
          <a:lstStyle/>
          <a:p>
            <a:r>
              <a:rPr lang="en-US" sz="1200" smtClean="0"/>
              <a:t>15</a:t>
            </a:r>
            <a:endParaRPr lang="en-US" sz="1200"/>
          </a:p>
        </p:txBody>
      </p:sp>
      <p:sp>
        <p:nvSpPr>
          <p:cNvPr id="62" name="Rounded Rectangle 61"/>
          <p:cNvSpPr/>
          <p:nvPr/>
        </p:nvSpPr>
        <p:spPr>
          <a:xfrm>
            <a:off x="4223268" y="22860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4219624" y="2071300"/>
            <a:ext cx="341760" cy="276999"/>
          </a:xfrm>
          <a:prstGeom prst="rect">
            <a:avLst/>
          </a:prstGeom>
          <a:noFill/>
        </p:spPr>
        <p:txBody>
          <a:bodyPr wrap="none" rtlCol="0">
            <a:spAutoFit/>
          </a:bodyPr>
          <a:lstStyle/>
          <a:p>
            <a:r>
              <a:rPr lang="en-US" sz="1200" smtClean="0"/>
              <a:t>14</a:t>
            </a:r>
            <a:endParaRPr lang="en-US" sz="1200"/>
          </a:p>
        </p:txBody>
      </p:sp>
      <p:sp>
        <p:nvSpPr>
          <p:cNvPr id="64" name="Rounded Rectangle 63"/>
          <p:cNvSpPr/>
          <p:nvPr/>
        </p:nvSpPr>
        <p:spPr>
          <a:xfrm>
            <a:off x="2590800" y="2292387"/>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2590800" y="2063787"/>
            <a:ext cx="341760" cy="276999"/>
          </a:xfrm>
          <a:prstGeom prst="rect">
            <a:avLst/>
          </a:prstGeom>
          <a:noFill/>
        </p:spPr>
        <p:txBody>
          <a:bodyPr wrap="none" rtlCol="0">
            <a:spAutoFit/>
          </a:bodyPr>
          <a:lstStyle/>
          <a:p>
            <a:r>
              <a:rPr lang="en-US" sz="1200" smtClean="0"/>
              <a:t>16</a:t>
            </a:r>
            <a:endParaRPr lang="en-US" sz="1200"/>
          </a:p>
        </p:txBody>
      </p:sp>
      <p:sp>
        <p:nvSpPr>
          <p:cNvPr id="66" name="Rounded Rectangle 65"/>
          <p:cNvSpPr/>
          <p:nvPr/>
        </p:nvSpPr>
        <p:spPr>
          <a:xfrm>
            <a:off x="7030569"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7041883" y="2819400"/>
            <a:ext cx="341760" cy="276999"/>
          </a:xfrm>
          <a:prstGeom prst="rect">
            <a:avLst/>
          </a:prstGeom>
          <a:noFill/>
        </p:spPr>
        <p:txBody>
          <a:bodyPr wrap="none" rtlCol="0">
            <a:spAutoFit/>
          </a:bodyPr>
          <a:lstStyle/>
          <a:p>
            <a:r>
              <a:rPr lang="en-US" sz="1200" smtClean="0"/>
              <a:t>23</a:t>
            </a:r>
            <a:endParaRPr lang="en-US" sz="1200"/>
          </a:p>
        </p:txBody>
      </p:sp>
      <p:sp>
        <p:nvSpPr>
          <p:cNvPr id="68" name="Rounded Rectangle 67"/>
          <p:cNvSpPr/>
          <p:nvPr/>
        </p:nvSpPr>
        <p:spPr>
          <a:xfrm>
            <a:off x="7806135"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7839870" y="2833300"/>
            <a:ext cx="341760" cy="276999"/>
          </a:xfrm>
          <a:prstGeom prst="rect">
            <a:avLst/>
          </a:prstGeom>
          <a:noFill/>
        </p:spPr>
        <p:txBody>
          <a:bodyPr wrap="none" rtlCol="0">
            <a:spAutoFit/>
          </a:bodyPr>
          <a:lstStyle/>
          <a:p>
            <a:r>
              <a:rPr lang="en-US" sz="1200" smtClean="0"/>
              <a:t>24</a:t>
            </a:r>
            <a:endParaRPr lang="en-US" sz="1200"/>
          </a:p>
        </p:txBody>
      </p:sp>
      <p:sp>
        <p:nvSpPr>
          <p:cNvPr id="70" name="Rounded Rectangle 69"/>
          <p:cNvSpPr/>
          <p:nvPr/>
        </p:nvSpPr>
        <p:spPr>
          <a:xfrm>
            <a:off x="8593832"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8627567" y="2833300"/>
            <a:ext cx="341760" cy="276999"/>
          </a:xfrm>
          <a:prstGeom prst="rect">
            <a:avLst/>
          </a:prstGeom>
          <a:noFill/>
        </p:spPr>
        <p:txBody>
          <a:bodyPr wrap="none" rtlCol="0">
            <a:spAutoFit/>
          </a:bodyPr>
          <a:lstStyle/>
          <a:p>
            <a:r>
              <a:rPr lang="en-US" sz="1200" smtClean="0"/>
              <a:t>25</a:t>
            </a:r>
            <a:endParaRPr lang="en-US" sz="1200"/>
          </a:p>
        </p:txBody>
      </p:sp>
      <p:sp>
        <p:nvSpPr>
          <p:cNvPr id="72" name="Rounded Rectangle 71"/>
          <p:cNvSpPr/>
          <p:nvPr/>
        </p:nvSpPr>
        <p:spPr>
          <a:xfrm>
            <a:off x="4642304"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653618" y="2819400"/>
            <a:ext cx="341760" cy="276999"/>
          </a:xfrm>
          <a:prstGeom prst="rect">
            <a:avLst/>
          </a:prstGeom>
          <a:noFill/>
        </p:spPr>
        <p:txBody>
          <a:bodyPr wrap="none" rtlCol="0">
            <a:spAutoFit/>
          </a:bodyPr>
          <a:lstStyle/>
          <a:p>
            <a:r>
              <a:rPr lang="en-US" sz="1200" smtClean="0"/>
              <a:t>20</a:t>
            </a:r>
            <a:endParaRPr lang="en-US" sz="1200"/>
          </a:p>
        </p:txBody>
      </p:sp>
      <p:sp>
        <p:nvSpPr>
          <p:cNvPr id="74" name="Rounded Rectangle 73"/>
          <p:cNvSpPr/>
          <p:nvPr/>
        </p:nvSpPr>
        <p:spPr>
          <a:xfrm>
            <a:off x="5491910"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5499580" y="2833300"/>
            <a:ext cx="341760" cy="276999"/>
          </a:xfrm>
          <a:prstGeom prst="rect">
            <a:avLst/>
          </a:prstGeom>
          <a:noFill/>
        </p:spPr>
        <p:txBody>
          <a:bodyPr wrap="none" rtlCol="0">
            <a:spAutoFit/>
          </a:bodyPr>
          <a:lstStyle/>
          <a:p>
            <a:r>
              <a:rPr lang="en-US" sz="1200" smtClean="0"/>
              <a:t>21</a:t>
            </a:r>
            <a:endParaRPr lang="en-US" sz="1200"/>
          </a:p>
        </p:txBody>
      </p:sp>
      <p:sp>
        <p:nvSpPr>
          <p:cNvPr id="76" name="Rounded Rectangle 75"/>
          <p:cNvSpPr/>
          <p:nvPr/>
        </p:nvSpPr>
        <p:spPr>
          <a:xfrm>
            <a:off x="6279607"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6287277" y="2833300"/>
            <a:ext cx="341760" cy="276999"/>
          </a:xfrm>
          <a:prstGeom prst="rect">
            <a:avLst/>
          </a:prstGeom>
          <a:noFill/>
        </p:spPr>
        <p:txBody>
          <a:bodyPr wrap="none" rtlCol="0">
            <a:spAutoFit/>
          </a:bodyPr>
          <a:lstStyle/>
          <a:p>
            <a:r>
              <a:rPr lang="en-US" sz="1200" smtClean="0"/>
              <a:t>22</a:t>
            </a:r>
            <a:endParaRPr lang="en-US" sz="1200"/>
          </a:p>
        </p:txBody>
      </p:sp>
      <p:sp>
        <p:nvSpPr>
          <p:cNvPr id="78" name="Rounded Rectangle 77"/>
          <p:cNvSpPr/>
          <p:nvPr/>
        </p:nvSpPr>
        <p:spPr>
          <a:xfrm>
            <a:off x="2998138"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3009452" y="2819400"/>
            <a:ext cx="341760" cy="276999"/>
          </a:xfrm>
          <a:prstGeom prst="rect">
            <a:avLst/>
          </a:prstGeom>
          <a:noFill/>
        </p:spPr>
        <p:txBody>
          <a:bodyPr wrap="none" rtlCol="0">
            <a:spAutoFit/>
          </a:bodyPr>
          <a:lstStyle/>
          <a:p>
            <a:r>
              <a:rPr lang="en-US" sz="1200" smtClean="0"/>
              <a:t>18</a:t>
            </a:r>
            <a:endParaRPr lang="en-US" sz="1200"/>
          </a:p>
        </p:txBody>
      </p:sp>
      <p:sp>
        <p:nvSpPr>
          <p:cNvPr id="80" name="Rounded Rectangle 79"/>
          <p:cNvSpPr/>
          <p:nvPr/>
        </p:nvSpPr>
        <p:spPr>
          <a:xfrm>
            <a:off x="3847744" y="3041613"/>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3855414" y="2833300"/>
            <a:ext cx="341760" cy="276999"/>
          </a:xfrm>
          <a:prstGeom prst="rect">
            <a:avLst/>
          </a:prstGeom>
          <a:noFill/>
        </p:spPr>
        <p:txBody>
          <a:bodyPr wrap="none" rtlCol="0">
            <a:spAutoFit/>
          </a:bodyPr>
          <a:lstStyle/>
          <a:p>
            <a:r>
              <a:rPr lang="en-US" sz="1200" smtClean="0"/>
              <a:t>19</a:t>
            </a:r>
            <a:endParaRPr lang="en-US" sz="1200"/>
          </a:p>
        </p:txBody>
      </p:sp>
      <p:sp>
        <p:nvSpPr>
          <p:cNvPr id="84" name="Rounded Rectangle 83"/>
          <p:cNvSpPr/>
          <p:nvPr/>
        </p:nvSpPr>
        <p:spPr>
          <a:xfrm>
            <a:off x="7442051"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7453365" y="3657600"/>
            <a:ext cx="341760" cy="276999"/>
          </a:xfrm>
          <a:prstGeom prst="rect">
            <a:avLst/>
          </a:prstGeom>
          <a:noFill/>
        </p:spPr>
        <p:txBody>
          <a:bodyPr wrap="none" rtlCol="0">
            <a:spAutoFit/>
          </a:bodyPr>
          <a:lstStyle/>
          <a:p>
            <a:r>
              <a:rPr lang="en-US" sz="1200" smtClean="0"/>
              <a:t>27</a:t>
            </a:r>
            <a:endParaRPr lang="en-US" sz="1200"/>
          </a:p>
        </p:txBody>
      </p:sp>
      <p:sp>
        <p:nvSpPr>
          <p:cNvPr id="86" name="Rounded Rectangle 85"/>
          <p:cNvSpPr/>
          <p:nvPr/>
        </p:nvSpPr>
        <p:spPr>
          <a:xfrm>
            <a:off x="8217617"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8251352" y="3671500"/>
            <a:ext cx="341760" cy="276999"/>
          </a:xfrm>
          <a:prstGeom prst="rect">
            <a:avLst/>
          </a:prstGeom>
          <a:noFill/>
        </p:spPr>
        <p:txBody>
          <a:bodyPr wrap="none" rtlCol="0">
            <a:spAutoFit/>
          </a:bodyPr>
          <a:lstStyle/>
          <a:p>
            <a:r>
              <a:rPr lang="en-US" sz="1200" smtClean="0"/>
              <a:t>26</a:t>
            </a:r>
            <a:endParaRPr lang="en-US" sz="1200"/>
          </a:p>
        </p:txBody>
      </p:sp>
      <p:sp>
        <p:nvSpPr>
          <p:cNvPr id="90" name="Rounded Rectangle 89"/>
          <p:cNvSpPr/>
          <p:nvPr/>
        </p:nvSpPr>
        <p:spPr>
          <a:xfrm>
            <a:off x="5053786"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5065100" y="3657600"/>
            <a:ext cx="341760" cy="276999"/>
          </a:xfrm>
          <a:prstGeom prst="rect">
            <a:avLst/>
          </a:prstGeom>
          <a:noFill/>
        </p:spPr>
        <p:txBody>
          <a:bodyPr wrap="none" rtlCol="0">
            <a:spAutoFit/>
          </a:bodyPr>
          <a:lstStyle/>
          <a:p>
            <a:r>
              <a:rPr lang="en-US" sz="1200" smtClean="0"/>
              <a:t>29</a:t>
            </a:r>
            <a:endParaRPr lang="en-US" sz="1200"/>
          </a:p>
        </p:txBody>
      </p:sp>
      <p:sp>
        <p:nvSpPr>
          <p:cNvPr id="94" name="Rounded Rectangle 93"/>
          <p:cNvSpPr/>
          <p:nvPr/>
        </p:nvSpPr>
        <p:spPr>
          <a:xfrm>
            <a:off x="6691089"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6698759" y="3671500"/>
            <a:ext cx="341760" cy="276999"/>
          </a:xfrm>
          <a:prstGeom prst="rect">
            <a:avLst/>
          </a:prstGeom>
          <a:noFill/>
        </p:spPr>
        <p:txBody>
          <a:bodyPr wrap="none" rtlCol="0">
            <a:spAutoFit/>
          </a:bodyPr>
          <a:lstStyle/>
          <a:p>
            <a:r>
              <a:rPr lang="en-US" sz="1200" smtClean="0"/>
              <a:t>28</a:t>
            </a:r>
            <a:endParaRPr lang="en-US" sz="1200"/>
          </a:p>
        </p:txBody>
      </p:sp>
      <p:sp>
        <p:nvSpPr>
          <p:cNvPr id="96" name="Rounded Rectangle 95"/>
          <p:cNvSpPr/>
          <p:nvPr/>
        </p:nvSpPr>
        <p:spPr>
          <a:xfrm>
            <a:off x="3409620"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3420934" y="3657600"/>
            <a:ext cx="341760" cy="276999"/>
          </a:xfrm>
          <a:prstGeom prst="rect">
            <a:avLst/>
          </a:prstGeom>
          <a:noFill/>
        </p:spPr>
        <p:txBody>
          <a:bodyPr wrap="none" rtlCol="0">
            <a:spAutoFit/>
          </a:bodyPr>
          <a:lstStyle/>
          <a:p>
            <a:r>
              <a:rPr lang="en-US" sz="1200" smtClean="0"/>
              <a:t>31</a:t>
            </a:r>
            <a:endParaRPr lang="en-US" sz="1200"/>
          </a:p>
        </p:txBody>
      </p:sp>
      <p:sp>
        <p:nvSpPr>
          <p:cNvPr id="98" name="Rounded Rectangle 97"/>
          <p:cNvSpPr/>
          <p:nvPr/>
        </p:nvSpPr>
        <p:spPr>
          <a:xfrm>
            <a:off x="4259226" y="3872299"/>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4266896" y="3671500"/>
            <a:ext cx="341760" cy="276999"/>
          </a:xfrm>
          <a:prstGeom prst="rect">
            <a:avLst/>
          </a:prstGeom>
          <a:noFill/>
        </p:spPr>
        <p:txBody>
          <a:bodyPr wrap="none" rtlCol="0">
            <a:spAutoFit/>
          </a:bodyPr>
          <a:lstStyle/>
          <a:p>
            <a:r>
              <a:rPr lang="en-US" sz="1200" smtClean="0"/>
              <a:t>30</a:t>
            </a:r>
            <a:endParaRPr lang="en-US" sz="1200"/>
          </a:p>
        </p:txBody>
      </p:sp>
      <p:sp>
        <p:nvSpPr>
          <p:cNvPr id="102" name="Rounded Rectangle 101"/>
          <p:cNvSpPr/>
          <p:nvPr/>
        </p:nvSpPr>
        <p:spPr>
          <a:xfrm>
            <a:off x="7065748"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7077062" y="4419600"/>
            <a:ext cx="341760" cy="276999"/>
          </a:xfrm>
          <a:prstGeom prst="rect">
            <a:avLst/>
          </a:prstGeom>
          <a:noFill/>
        </p:spPr>
        <p:txBody>
          <a:bodyPr wrap="none" rtlCol="0">
            <a:spAutoFit/>
          </a:bodyPr>
          <a:lstStyle/>
          <a:p>
            <a:r>
              <a:rPr lang="en-US" sz="1200" smtClean="0"/>
              <a:t>37</a:t>
            </a:r>
            <a:endParaRPr lang="en-US" sz="1200"/>
          </a:p>
        </p:txBody>
      </p:sp>
      <p:sp>
        <p:nvSpPr>
          <p:cNvPr id="104" name="Rounded Rectangle 103"/>
          <p:cNvSpPr/>
          <p:nvPr/>
        </p:nvSpPr>
        <p:spPr>
          <a:xfrm>
            <a:off x="7841314"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7875049" y="4433500"/>
            <a:ext cx="341760" cy="276999"/>
          </a:xfrm>
          <a:prstGeom prst="rect">
            <a:avLst/>
          </a:prstGeom>
          <a:noFill/>
        </p:spPr>
        <p:txBody>
          <a:bodyPr wrap="none" rtlCol="0">
            <a:spAutoFit/>
          </a:bodyPr>
          <a:lstStyle/>
          <a:p>
            <a:r>
              <a:rPr lang="en-US" sz="1200" smtClean="0"/>
              <a:t>38</a:t>
            </a:r>
            <a:endParaRPr lang="en-US" sz="1200"/>
          </a:p>
        </p:txBody>
      </p:sp>
      <p:sp>
        <p:nvSpPr>
          <p:cNvPr id="106" name="Rounded Rectangle 105"/>
          <p:cNvSpPr/>
          <p:nvPr/>
        </p:nvSpPr>
        <p:spPr>
          <a:xfrm>
            <a:off x="8629011"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8662746" y="4433500"/>
            <a:ext cx="341760" cy="276999"/>
          </a:xfrm>
          <a:prstGeom prst="rect">
            <a:avLst/>
          </a:prstGeom>
          <a:noFill/>
        </p:spPr>
        <p:txBody>
          <a:bodyPr wrap="none" rtlCol="0">
            <a:spAutoFit/>
          </a:bodyPr>
          <a:lstStyle/>
          <a:p>
            <a:r>
              <a:rPr lang="en-US" sz="1200" smtClean="0"/>
              <a:t>39</a:t>
            </a:r>
            <a:endParaRPr lang="en-US" sz="1200"/>
          </a:p>
        </p:txBody>
      </p:sp>
      <p:sp>
        <p:nvSpPr>
          <p:cNvPr id="108" name="Rounded Rectangle 107"/>
          <p:cNvSpPr/>
          <p:nvPr/>
        </p:nvSpPr>
        <p:spPr>
          <a:xfrm>
            <a:off x="4677483"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4688797" y="4419600"/>
            <a:ext cx="341760" cy="276999"/>
          </a:xfrm>
          <a:prstGeom prst="rect">
            <a:avLst/>
          </a:prstGeom>
          <a:noFill/>
        </p:spPr>
        <p:txBody>
          <a:bodyPr wrap="none" rtlCol="0">
            <a:spAutoFit/>
          </a:bodyPr>
          <a:lstStyle/>
          <a:p>
            <a:r>
              <a:rPr lang="en-US" sz="1200" smtClean="0"/>
              <a:t>35</a:t>
            </a:r>
            <a:endParaRPr lang="en-US" sz="1200"/>
          </a:p>
        </p:txBody>
      </p:sp>
      <p:sp>
        <p:nvSpPr>
          <p:cNvPr id="110" name="Rounded Rectangle 109"/>
          <p:cNvSpPr/>
          <p:nvPr/>
        </p:nvSpPr>
        <p:spPr>
          <a:xfrm>
            <a:off x="5527089"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5534759" y="4433500"/>
            <a:ext cx="341760" cy="276999"/>
          </a:xfrm>
          <a:prstGeom prst="rect">
            <a:avLst/>
          </a:prstGeom>
          <a:noFill/>
        </p:spPr>
        <p:txBody>
          <a:bodyPr wrap="none" rtlCol="0">
            <a:spAutoFit/>
          </a:bodyPr>
          <a:lstStyle/>
          <a:p>
            <a:r>
              <a:rPr lang="en-US" sz="1200" smtClean="0"/>
              <a:t>36</a:t>
            </a:r>
            <a:endParaRPr lang="en-US" sz="1200"/>
          </a:p>
        </p:txBody>
      </p:sp>
      <p:sp>
        <p:nvSpPr>
          <p:cNvPr id="114" name="Rounded Rectangle 113"/>
          <p:cNvSpPr/>
          <p:nvPr/>
        </p:nvSpPr>
        <p:spPr>
          <a:xfrm>
            <a:off x="3033317"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3044631" y="4419600"/>
            <a:ext cx="341760" cy="276999"/>
          </a:xfrm>
          <a:prstGeom prst="rect">
            <a:avLst/>
          </a:prstGeom>
          <a:noFill/>
        </p:spPr>
        <p:txBody>
          <a:bodyPr wrap="none" rtlCol="0">
            <a:spAutoFit/>
          </a:bodyPr>
          <a:lstStyle/>
          <a:p>
            <a:r>
              <a:rPr lang="en-US" sz="1200" smtClean="0"/>
              <a:t>33</a:t>
            </a:r>
            <a:endParaRPr lang="en-US" sz="1200"/>
          </a:p>
        </p:txBody>
      </p:sp>
      <p:sp>
        <p:nvSpPr>
          <p:cNvPr id="116" name="Rounded Rectangle 115"/>
          <p:cNvSpPr/>
          <p:nvPr/>
        </p:nvSpPr>
        <p:spPr>
          <a:xfrm>
            <a:off x="3882923" y="4648200"/>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890593" y="4433500"/>
            <a:ext cx="341760" cy="276999"/>
          </a:xfrm>
          <a:prstGeom prst="rect">
            <a:avLst/>
          </a:prstGeom>
          <a:noFill/>
        </p:spPr>
        <p:txBody>
          <a:bodyPr wrap="none" rtlCol="0">
            <a:spAutoFit/>
          </a:bodyPr>
          <a:lstStyle/>
          <a:p>
            <a:r>
              <a:rPr lang="en-US" sz="1200" smtClean="0"/>
              <a:t>34</a:t>
            </a:r>
            <a:endParaRPr lang="en-US" sz="1200"/>
          </a:p>
        </p:txBody>
      </p:sp>
      <p:sp>
        <p:nvSpPr>
          <p:cNvPr id="126" name="Rounded Rectangle 125"/>
          <p:cNvSpPr/>
          <p:nvPr/>
        </p:nvSpPr>
        <p:spPr>
          <a:xfrm>
            <a:off x="5084103" y="5410201"/>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5095417" y="5181601"/>
            <a:ext cx="341760" cy="276999"/>
          </a:xfrm>
          <a:prstGeom prst="rect">
            <a:avLst/>
          </a:prstGeom>
          <a:noFill/>
        </p:spPr>
        <p:txBody>
          <a:bodyPr wrap="none" rtlCol="0">
            <a:spAutoFit/>
          </a:bodyPr>
          <a:lstStyle/>
          <a:p>
            <a:r>
              <a:rPr lang="en-US" sz="1200" smtClean="0"/>
              <a:t>43</a:t>
            </a:r>
            <a:endParaRPr lang="en-US" sz="1200"/>
          </a:p>
        </p:txBody>
      </p:sp>
      <p:sp>
        <p:nvSpPr>
          <p:cNvPr id="132" name="Rounded Rectangle 131"/>
          <p:cNvSpPr/>
          <p:nvPr/>
        </p:nvSpPr>
        <p:spPr>
          <a:xfrm>
            <a:off x="3439937" y="5410201"/>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3451251" y="5181601"/>
            <a:ext cx="341760" cy="276999"/>
          </a:xfrm>
          <a:prstGeom prst="rect">
            <a:avLst/>
          </a:prstGeom>
          <a:noFill/>
        </p:spPr>
        <p:txBody>
          <a:bodyPr wrap="none" rtlCol="0">
            <a:spAutoFit/>
          </a:bodyPr>
          <a:lstStyle/>
          <a:p>
            <a:r>
              <a:rPr lang="en-US" sz="1200" smtClean="0"/>
              <a:t>41</a:t>
            </a:r>
            <a:endParaRPr lang="en-US" sz="1200"/>
          </a:p>
        </p:txBody>
      </p:sp>
      <p:sp>
        <p:nvSpPr>
          <p:cNvPr id="134" name="Rounded Rectangle 133"/>
          <p:cNvSpPr/>
          <p:nvPr/>
        </p:nvSpPr>
        <p:spPr>
          <a:xfrm>
            <a:off x="4289543" y="5410201"/>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297213" y="5195501"/>
            <a:ext cx="341760" cy="276999"/>
          </a:xfrm>
          <a:prstGeom prst="rect">
            <a:avLst/>
          </a:prstGeom>
          <a:noFill/>
        </p:spPr>
        <p:txBody>
          <a:bodyPr wrap="none" rtlCol="0">
            <a:spAutoFit/>
          </a:bodyPr>
          <a:lstStyle/>
          <a:p>
            <a:r>
              <a:rPr lang="en-US" sz="1200" smtClean="0"/>
              <a:t>42</a:t>
            </a:r>
            <a:endParaRPr lang="en-US" sz="1200"/>
          </a:p>
        </p:txBody>
      </p:sp>
      <p:sp>
        <p:nvSpPr>
          <p:cNvPr id="136" name="Rounded Rectangle 135"/>
          <p:cNvSpPr/>
          <p:nvPr/>
        </p:nvSpPr>
        <p:spPr>
          <a:xfrm>
            <a:off x="2657075" y="5416588"/>
            <a:ext cx="307328" cy="609600"/>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2668389" y="5187988"/>
            <a:ext cx="341760" cy="276999"/>
          </a:xfrm>
          <a:prstGeom prst="rect">
            <a:avLst/>
          </a:prstGeom>
          <a:noFill/>
        </p:spPr>
        <p:txBody>
          <a:bodyPr wrap="none" rtlCol="0">
            <a:spAutoFit/>
          </a:bodyPr>
          <a:lstStyle/>
          <a:p>
            <a:r>
              <a:rPr lang="en-US" sz="1200" smtClean="0"/>
              <a:t>40</a:t>
            </a:r>
            <a:endParaRPr lang="en-US" sz="1200"/>
          </a:p>
        </p:txBody>
      </p:sp>
      <p:sp>
        <p:nvSpPr>
          <p:cNvPr id="138" name="Rectangle 137"/>
          <p:cNvSpPr/>
          <p:nvPr/>
        </p:nvSpPr>
        <p:spPr>
          <a:xfrm>
            <a:off x="5843480" y="3719899"/>
            <a:ext cx="404920" cy="39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2599728" y="3719899"/>
            <a:ext cx="404920" cy="39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38903" y="6172200"/>
            <a:ext cx="3614383" cy="61598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1300" b="1" smtClean="0">
                <a:solidFill>
                  <a:sysClr val="windowText" lastClr="000000"/>
                </a:solidFill>
              </a:rPr>
              <a:t>Trung </a:t>
            </a:r>
            <a:r>
              <a:rPr lang="en-US" sz="1300" b="1">
                <a:solidFill>
                  <a:sysClr val="windowText" lastClr="000000"/>
                </a:solidFill>
              </a:rPr>
              <a:t>tâm thể hình và Yoga Fit24</a:t>
            </a:r>
            <a:endParaRPr lang="en-US" sz="1300">
              <a:solidFill>
                <a:sysClr val="windowText" lastClr="000000"/>
              </a:solidFill>
            </a:endParaRPr>
          </a:p>
          <a:p>
            <a:r>
              <a:rPr lang="en-US" sz="1300">
                <a:solidFill>
                  <a:sysClr val="windowText" lastClr="000000"/>
                </a:solidFill>
              </a:rPr>
              <a:t>Đc: 50 Lê hoàn, phường Điện Biên, tp. Thanh Hóa</a:t>
            </a:r>
          </a:p>
          <a:p>
            <a:r>
              <a:rPr lang="en-US" sz="1300">
                <a:solidFill>
                  <a:sysClr val="windowText" lastClr="000000"/>
                </a:solidFill>
              </a:rPr>
              <a:t>Tel: 0737 758 758   Hotline: 0989 355 </a:t>
            </a:r>
            <a:r>
              <a:rPr lang="en-US" sz="1300" smtClean="0">
                <a:solidFill>
                  <a:sysClr val="windowText" lastClr="000000"/>
                </a:solidFill>
              </a:rPr>
              <a:t>338</a:t>
            </a:r>
            <a:endParaRPr lang="en-US" sz="1300">
              <a:solidFill>
                <a:sysClr val="windowText" lastClr="000000"/>
              </a:solidFill>
            </a:endParaRPr>
          </a:p>
        </p:txBody>
      </p:sp>
      <p:sp>
        <p:nvSpPr>
          <p:cNvPr id="141" name="Rectangle 140"/>
          <p:cNvSpPr/>
          <p:nvPr/>
        </p:nvSpPr>
        <p:spPr>
          <a:xfrm>
            <a:off x="330200" y="1301787"/>
            <a:ext cx="2108200" cy="36576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solidFill>
                  <a:sysClr val="windowText" lastClr="000000"/>
                </a:solidFill>
              </a:rPr>
              <a:t>NỘI QUY PHÒNG YOGA</a:t>
            </a:r>
            <a:endParaRPr lang="en-US" sz="1400">
              <a:solidFill>
                <a:sysClr val="windowText" lastClr="000000"/>
              </a:solidFill>
            </a:endParaRPr>
          </a:p>
          <a:p>
            <a:pPr marL="228600" lvl="0" indent="-228600">
              <a:buFont typeface="+mj-lt"/>
              <a:buAutoNum type="arabicPeriod"/>
            </a:pPr>
            <a:r>
              <a:rPr lang="en-US" sz="1300">
                <a:solidFill>
                  <a:sysClr val="windowText" lastClr="000000"/>
                </a:solidFill>
              </a:rPr>
              <a:t>Hội viên Diamond được đăng ký đặt chỗ trước qua điện thoại trong 24h trước khi lớp học bắt đầu 10 phút, nếu hội viên chưa đến phiếu sẽ bị hủy.</a:t>
            </a:r>
          </a:p>
          <a:p>
            <a:pPr marL="228600" lvl="0" indent="-228600">
              <a:buFont typeface="+mj-lt"/>
              <a:buAutoNum type="arabicPeriod"/>
            </a:pPr>
            <a:r>
              <a:rPr lang="en-US" sz="1300">
                <a:solidFill>
                  <a:sysClr val="windowText" lastClr="000000"/>
                </a:solidFill>
              </a:rPr>
              <a:t>Phiếu đăng ký vị trí sẽ được phát trước khi lớp bắt đầu 30 phút</a:t>
            </a:r>
          </a:p>
          <a:p>
            <a:pPr marL="228600" lvl="0" indent="-228600">
              <a:buFont typeface="+mj-lt"/>
              <a:buAutoNum type="arabicPeriod"/>
            </a:pPr>
            <a:r>
              <a:rPr lang="en-US" sz="1300">
                <a:solidFill>
                  <a:sysClr val="windowText" lastClr="000000"/>
                </a:solidFill>
              </a:rPr>
              <a:t>Yêu cầu Quý hội viên ngồi đúng vị trí trên phiếu</a:t>
            </a:r>
          </a:p>
          <a:p>
            <a:pPr marL="228600" lvl="0" indent="-228600">
              <a:buFont typeface="+mj-lt"/>
              <a:buAutoNum type="arabicPeriod"/>
            </a:pPr>
            <a:r>
              <a:rPr lang="en-US" sz="1300">
                <a:solidFill>
                  <a:sysClr val="windowText" lastClr="000000"/>
                </a:solidFill>
              </a:rPr>
              <a:t>Vui </a:t>
            </a:r>
            <a:r>
              <a:rPr lang="en-US" sz="1300" smtClean="0">
                <a:solidFill>
                  <a:sysClr val="windowText" lastClr="000000"/>
                </a:solidFill>
              </a:rPr>
              <a:t>lòng </a:t>
            </a:r>
            <a:r>
              <a:rPr lang="en-US" sz="1300">
                <a:solidFill>
                  <a:sysClr val="windowText" lastClr="000000"/>
                </a:solidFill>
              </a:rPr>
              <a:t>không vào lớp khi lớp học bắt đầu 10 phút</a:t>
            </a:r>
            <a:r>
              <a:rPr lang="en-US" sz="1300" smtClean="0">
                <a:solidFill>
                  <a:sysClr val="windowText" lastClr="000000"/>
                </a:solidFill>
              </a:rPr>
              <a:t>.</a:t>
            </a:r>
            <a:endParaRPr lang="en-US" sz="1300">
              <a:solidFill>
                <a:sysClr val="windowText" lastClr="000000"/>
              </a:solidFill>
            </a:endParaRPr>
          </a:p>
        </p:txBody>
      </p:sp>
      <p:sp>
        <p:nvSpPr>
          <p:cNvPr id="142" name="Rectangle 141"/>
          <p:cNvSpPr/>
          <p:nvPr/>
        </p:nvSpPr>
        <p:spPr>
          <a:xfrm>
            <a:off x="330200" y="5035587"/>
            <a:ext cx="2108200" cy="98421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800"/>
              </a:spcBef>
            </a:pPr>
            <a:r>
              <a:rPr lang="en-US" smtClean="0">
                <a:solidFill>
                  <a:schemeClr val="tx1"/>
                </a:solidFill>
              </a:rPr>
              <a:t>Ngày:…………………..</a:t>
            </a:r>
          </a:p>
          <a:p>
            <a:pPr algn="ctr">
              <a:spcBef>
                <a:spcPts val="1800"/>
              </a:spcBef>
            </a:pPr>
            <a:r>
              <a:rPr lang="en-US" smtClean="0">
                <a:solidFill>
                  <a:schemeClr val="tx1"/>
                </a:solidFill>
              </a:rPr>
              <a:t>Giờ:……………………..</a:t>
            </a:r>
            <a:endParaRPr lang="en-US">
              <a:solidFill>
                <a:schemeClr val="tx1"/>
              </a:solidFill>
            </a:endParaRPr>
          </a:p>
        </p:txBody>
      </p:sp>
      <p:sp>
        <p:nvSpPr>
          <p:cNvPr id="143" name="TextBox 142"/>
          <p:cNvSpPr txBox="1"/>
          <p:nvPr/>
        </p:nvSpPr>
        <p:spPr>
          <a:xfrm>
            <a:off x="3373662" y="152400"/>
            <a:ext cx="4931415" cy="492443"/>
          </a:xfrm>
          <a:prstGeom prst="rect">
            <a:avLst/>
          </a:prstGeom>
          <a:noFill/>
        </p:spPr>
        <p:txBody>
          <a:bodyPr wrap="none" rtlCol="0">
            <a:spAutoFit/>
          </a:bodyPr>
          <a:lstStyle/>
          <a:p>
            <a:r>
              <a:rPr lang="en-US" sz="2600" b="1" smtClean="0"/>
              <a:t>SƠ ĐỒ VỊ TRÍ THẢM PHÒNG YOGA</a:t>
            </a:r>
            <a:endParaRPr lang="en-US" sz="2600" b="1"/>
          </a:p>
        </p:txBody>
      </p:sp>
      <p:sp>
        <p:nvSpPr>
          <p:cNvPr id="144" name="Rectangle 143"/>
          <p:cNvSpPr/>
          <p:nvPr/>
        </p:nvSpPr>
        <p:spPr>
          <a:xfrm>
            <a:off x="5638800" y="5410200"/>
            <a:ext cx="4038600" cy="13017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1300" b="1" smtClean="0">
                <a:solidFill>
                  <a:sysClr val="windowText" lastClr="000000"/>
                </a:solidFill>
              </a:rPr>
              <a:t>Ghi chú:</a:t>
            </a:r>
          </a:p>
          <a:p>
            <a:pPr>
              <a:spcBef>
                <a:spcPts val="600"/>
              </a:spcBef>
            </a:pPr>
            <a:endParaRPr lang="en-US" sz="1300" b="1">
              <a:solidFill>
                <a:sysClr val="windowText" lastClr="000000"/>
              </a:solidFill>
            </a:endParaRPr>
          </a:p>
          <a:p>
            <a:pPr>
              <a:spcBef>
                <a:spcPts val="600"/>
              </a:spcBef>
            </a:pPr>
            <a:endParaRPr lang="en-US" sz="1300" b="1" smtClean="0">
              <a:solidFill>
                <a:sysClr val="windowText" lastClr="000000"/>
              </a:solidFill>
            </a:endParaRPr>
          </a:p>
          <a:p>
            <a:pPr>
              <a:spcBef>
                <a:spcPts val="600"/>
              </a:spcBef>
            </a:pPr>
            <a:endParaRPr lang="en-US" sz="1300" b="1">
              <a:solidFill>
                <a:sysClr val="windowText" lastClr="000000"/>
              </a:solidFill>
            </a:endParaRPr>
          </a:p>
          <a:p>
            <a:pPr>
              <a:spcBef>
                <a:spcPts val="600"/>
              </a:spcBef>
            </a:pPr>
            <a:endParaRPr lang="en-US" sz="1300">
              <a:solidFill>
                <a:sysClr val="windowText" lastClr="000000"/>
              </a:solidFill>
            </a:endParaRPr>
          </a:p>
        </p:txBody>
      </p:sp>
    </p:spTree>
    <p:extLst>
      <p:ext uri="{BB962C8B-B14F-4D97-AF65-F5344CB8AC3E}">
        <p14:creationId xmlns:p14="http://schemas.microsoft.com/office/powerpoint/2010/main" xmlns="" val="134414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170</Words>
  <Application>Microsoft Office PowerPoint</Application>
  <PresentationFormat>A4 Paper (210x297 mm)</PresentationFormat>
  <Paragraphs>61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SonNguyen</dc:creator>
  <cp:lastModifiedBy>Linhkien36</cp:lastModifiedBy>
  <cp:revision>8</cp:revision>
  <cp:lastPrinted>2016-09-21T11:10:18Z</cp:lastPrinted>
  <dcterms:created xsi:type="dcterms:W3CDTF">2016-09-21T10:35:19Z</dcterms:created>
  <dcterms:modified xsi:type="dcterms:W3CDTF">2018-03-31T14:03:34Z</dcterms:modified>
</cp:coreProperties>
</file>